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87" r:id="rId5"/>
    <p:sldId id="295" r:id="rId6"/>
    <p:sldId id="293" r:id="rId7"/>
    <p:sldId id="304" r:id="rId8"/>
    <p:sldId id="276" r:id="rId9"/>
    <p:sldId id="303" r:id="rId10"/>
    <p:sldId id="268" r:id="rId11"/>
    <p:sldId id="269" r:id="rId12"/>
    <p:sldId id="300" r:id="rId13"/>
    <p:sldId id="277" r:id="rId14"/>
    <p:sldId id="286" r:id="rId15"/>
    <p:sldId id="306" r:id="rId16"/>
    <p:sldId id="272" r:id="rId17"/>
    <p:sldId id="273" r:id="rId18"/>
    <p:sldId id="265" r:id="rId19"/>
    <p:sldId id="278" r:id="rId20"/>
    <p:sldId id="299" r:id="rId21"/>
    <p:sldId id="296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2B"/>
    <a:srgbClr val="121212"/>
    <a:srgbClr val="FF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6A597B-51F2-4C69-8476-384D1B25EE5D}" v="143" dt="2025-03-24T03:33:58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eep Aryan Gaddameedi" userId="099e84d7-bd5e-4c5d-aa1a-c7ae8fe652f9" providerId="ADAL" clId="{2B6A597B-51F2-4C69-8476-384D1B25EE5D}"/>
    <pc:docChg chg="undo custSel addSld delSld modSld sldOrd modMainMaster">
      <pc:chgData name="Sudeep Aryan Gaddameedi" userId="099e84d7-bd5e-4c5d-aa1a-c7ae8fe652f9" providerId="ADAL" clId="{2B6A597B-51F2-4C69-8476-384D1B25EE5D}" dt="2025-03-24T03:34:01.245" v="584" actId="47"/>
      <pc:docMkLst>
        <pc:docMk/>
      </pc:docMkLst>
      <pc:sldChg chg="addSp delSp del setBg delDesignElem">
        <pc:chgData name="Sudeep Aryan Gaddameedi" userId="099e84d7-bd5e-4c5d-aa1a-c7ae8fe652f9" providerId="ADAL" clId="{2B6A597B-51F2-4C69-8476-384D1B25EE5D}" dt="2025-03-21T12:49:18.082" v="287" actId="47"/>
        <pc:sldMkLst>
          <pc:docMk/>
          <pc:sldMk cId="2412610204" sldId="256"/>
        </pc:sldMkLst>
      </pc:sldChg>
      <pc:sldChg chg="addSp delSp modSp del mod setBg">
        <pc:chgData name="Sudeep Aryan Gaddameedi" userId="099e84d7-bd5e-4c5d-aa1a-c7ae8fe652f9" providerId="ADAL" clId="{2B6A597B-51F2-4C69-8476-384D1B25EE5D}" dt="2025-03-21T11:08:33.073" v="55" actId="47"/>
        <pc:sldMkLst>
          <pc:docMk/>
          <pc:sldMk cId="651947601" sldId="257"/>
        </pc:sldMkLst>
      </pc:sldChg>
      <pc:sldChg chg="del">
        <pc:chgData name="Sudeep Aryan Gaddameedi" userId="099e84d7-bd5e-4c5d-aa1a-c7ae8fe652f9" providerId="ADAL" clId="{2B6A597B-51F2-4C69-8476-384D1B25EE5D}" dt="2025-03-21T11:42:59.188" v="238" actId="47"/>
        <pc:sldMkLst>
          <pc:docMk/>
          <pc:sldMk cId="0" sldId="259"/>
        </pc:sldMkLst>
      </pc:sldChg>
      <pc:sldChg chg="modSp mod">
        <pc:chgData name="Sudeep Aryan Gaddameedi" userId="099e84d7-bd5e-4c5d-aa1a-c7ae8fe652f9" providerId="ADAL" clId="{2B6A597B-51F2-4C69-8476-384D1B25EE5D}" dt="2025-03-22T19:40:58.521" v="551" actId="20577"/>
        <pc:sldMkLst>
          <pc:docMk/>
          <pc:sldMk cId="978900835" sldId="260"/>
        </pc:sldMkLst>
        <pc:spChg chg="mod">
          <ac:chgData name="Sudeep Aryan Gaddameedi" userId="099e84d7-bd5e-4c5d-aa1a-c7ae8fe652f9" providerId="ADAL" clId="{2B6A597B-51F2-4C69-8476-384D1B25EE5D}" dt="2025-03-22T19:40:58.521" v="551" actId="20577"/>
          <ac:spMkLst>
            <pc:docMk/>
            <pc:sldMk cId="978900835" sldId="260"/>
            <ac:spMk id="2" creationId="{2E425152-8C7B-0EE3-1656-BE07D2125F53}"/>
          </ac:spMkLst>
        </pc:spChg>
        <pc:spChg chg="mod">
          <ac:chgData name="Sudeep Aryan Gaddameedi" userId="099e84d7-bd5e-4c5d-aa1a-c7ae8fe652f9" providerId="ADAL" clId="{2B6A597B-51F2-4C69-8476-384D1B25EE5D}" dt="2025-03-21T11:43:35.625" v="242" actId="27636"/>
          <ac:spMkLst>
            <pc:docMk/>
            <pc:sldMk cId="978900835" sldId="260"/>
            <ac:spMk id="3" creationId="{D7192DD4-9BB9-D020-1CE6-4A68DD57644D}"/>
          </ac:spMkLst>
        </pc:spChg>
        <pc:spChg chg="mod">
          <ac:chgData name="Sudeep Aryan Gaddameedi" userId="099e84d7-bd5e-4c5d-aa1a-c7ae8fe652f9" providerId="ADAL" clId="{2B6A597B-51F2-4C69-8476-384D1B25EE5D}" dt="2025-03-21T11:43:35.597" v="241" actId="255"/>
          <ac:spMkLst>
            <pc:docMk/>
            <pc:sldMk cId="978900835" sldId="260"/>
            <ac:spMk id="4" creationId="{6ACB2E6C-F487-F2DC-AEFA-3E98682DADEC}"/>
          </ac:spMkLst>
        </pc:spChg>
      </pc:sldChg>
      <pc:sldChg chg="modSp del">
        <pc:chgData name="Sudeep Aryan Gaddameedi" userId="099e84d7-bd5e-4c5d-aa1a-c7ae8fe652f9" providerId="ADAL" clId="{2B6A597B-51F2-4C69-8476-384D1B25EE5D}" dt="2025-03-21T11:36:20.842" v="184" actId="47"/>
        <pc:sldMkLst>
          <pc:docMk/>
          <pc:sldMk cId="2084043746" sldId="261"/>
        </pc:sldMkLst>
      </pc:sldChg>
      <pc:sldChg chg="addSp delSp modSp del mod">
        <pc:chgData name="Sudeep Aryan Gaddameedi" userId="099e84d7-bd5e-4c5d-aa1a-c7ae8fe652f9" providerId="ADAL" clId="{2B6A597B-51F2-4C69-8476-384D1B25EE5D}" dt="2025-03-22T19:16:32.555" v="499" actId="47"/>
        <pc:sldMkLst>
          <pc:docMk/>
          <pc:sldMk cId="1342369482" sldId="262"/>
        </pc:sldMkLst>
      </pc:sldChg>
      <pc:sldChg chg="del">
        <pc:chgData name="Sudeep Aryan Gaddameedi" userId="099e84d7-bd5e-4c5d-aa1a-c7ae8fe652f9" providerId="ADAL" clId="{2B6A597B-51F2-4C69-8476-384D1B25EE5D}" dt="2025-03-21T12:47:21.798" v="262" actId="47"/>
        <pc:sldMkLst>
          <pc:docMk/>
          <pc:sldMk cId="0" sldId="263"/>
        </pc:sldMkLst>
      </pc:sldChg>
      <pc:sldChg chg="modSp del mod">
        <pc:chgData name="Sudeep Aryan Gaddameedi" userId="099e84d7-bd5e-4c5d-aa1a-c7ae8fe652f9" providerId="ADAL" clId="{2B6A597B-51F2-4C69-8476-384D1B25EE5D}" dt="2025-03-22T19:40:42.653" v="549" actId="47"/>
        <pc:sldMkLst>
          <pc:docMk/>
          <pc:sldMk cId="3613880185" sldId="264"/>
        </pc:sldMkLst>
      </pc:sldChg>
      <pc:sldChg chg="modSp mod">
        <pc:chgData name="Sudeep Aryan Gaddameedi" userId="099e84d7-bd5e-4c5d-aa1a-c7ae8fe652f9" providerId="ADAL" clId="{2B6A597B-51F2-4C69-8476-384D1B25EE5D}" dt="2025-03-23T08:25:53.760" v="577" actId="6549"/>
        <pc:sldMkLst>
          <pc:docMk/>
          <pc:sldMk cId="2629675347" sldId="265"/>
        </pc:sldMkLst>
        <pc:spChg chg="mod">
          <ac:chgData name="Sudeep Aryan Gaddameedi" userId="099e84d7-bd5e-4c5d-aa1a-c7ae8fe652f9" providerId="ADAL" clId="{2B6A597B-51F2-4C69-8476-384D1B25EE5D}" dt="2025-03-22T17:40:09.754" v="368" actId="20577"/>
          <ac:spMkLst>
            <pc:docMk/>
            <pc:sldMk cId="2629675347" sldId="265"/>
            <ac:spMk id="2" creationId="{B07DF577-0328-93E5-F2C7-D6FC0E5719CF}"/>
          </ac:spMkLst>
        </pc:spChg>
        <pc:spChg chg="mod">
          <ac:chgData name="Sudeep Aryan Gaddameedi" userId="099e84d7-bd5e-4c5d-aa1a-c7ae8fe652f9" providerId="ADAL" clId="{2B6A597B-51F2-4C69-8476-384D1B25EE5D}" dt="2025-03-23T08:25:53.760" v="577" actId="6549"/>
          <ac:spMkLst>
            <pc:docMk/>
            <pc:sldMk cId="2629675347" sldId="265"/>
            <ac:spMk id="3" creationId="{2E3B1412-EF70-5CFC-3E6D-380CCBF6B5EF}"/>
          </ac:spMkLst>
        </pc:spChg>
      </pc:sldChg>
      <pc:sldChg chg="addSp delSp modSp del mod setBg delDesignElem">
        <pc:chgData name="Sudeep Aryan Gaddameedi" userId="099e84d7-bd5e-4c5d-aa1a-c7ae8fe652f9" providerId="ADAL" clId="{2B6A597B-51F2-4C69-8476-384D1B25EE5D}" dt="2025-03-21T12:47:57.858" v="266" actId="47"/>
        <pc:sldMkLst>
          <pc:docMk/>
          <pc:sldMk cId="709480327" sldId="266"/>
        </pc:sldMkLst>
      </pc:sldChg>
      <pc:sldChg chg="modSp del mod">
        <pc:chgData name="Sudeep Aryan Gaddameedi" userId="099e84d7-bd5e-4c5d-aa1a-c7ae8fe652f9" providerId="ADAL" clId="{2B6A597B-51F2-4C69-8476-384D1B25EE5D}" dt="2025-03-22T19:40:54.412" v="550" actId="47"/>
        <pc:sldMkLst>
          <pc:docMk/>
          <pc:sldMk cId="4086673154" sldId="267"/>
        </pc:sldMkLst>
      </pc:sldChg>
      <pc:sldChg chg="modSp mod">
        <pc:chgData name="Sudeep Aryan Gaddameedi" userId="099e84d7-bd5e-4c5d-aa1a-c7ae8fe652f9" providerId="ADAL" clId="{2B6A597B-51F2-4C69-8476-384D1B25EE5D}" dt="2025-03-22T17:46:38.461" v="467" actId="20577"/>
        <pc:sldMkLst>
          <pc:docMk/>
          <pc:sldMk cId="2097742395" sldId="268"/>
        </pc:sldMkLst>
        <pc:spChg chg="mod">
          <ac:chgData name="Sudeep Aryan Gaddameedi" userId="099e84d7-bd5e-4c5d-aa1a-c7ae8fe652f9" providerId="ADAL" clId="{2B6A597B-51F2-4C69-8476-384D1B25EE5D}" dt="2025-03-22T17:46:38.461" v="467" actId="20577"/>
          <ac:spMkLst>
            <pc:docMk/>
            <pc:sldMk cId="2097742395" sldId="268"/>
            <ac:spMk id="2" creationId="{52DEF06E-33AF-ABEE-0B6E-A8245BA20D0B}"/>
          </ac:spMkLst>
        </pc:spChg>
        <pc:spChg chg="mod">
          <ac:chgData name="Sudeep Aryan Gaddameedi" userId="099e84d7-bd5e-4c5d-aa1a-c7ae8fe652f9" providerId="ADAL" clId="{2B6A597B-51F2-4C69-8476-384D1B25EE5D}" dt="2025-03-21T12:45:05.646" v="248" actId="207"/>
          <ac:spMkLst>
            <pc:docMk/>
            <pc:sldMk cId="2097742395" sldId="268"/>
            <ac:spMk id="3" creationId="{5D4A1814-B24A-12B0-1CB9-6A9F8F603830}"/>
          </ac:spMkLst>
        </pc:spChg>
      </pc:sldChg>
      <pc:sldChg chg="modSp mod">
        <pc:chgData name="Sudeep Aryan Gaddameedi" userId="099e84d7-bd5e-4c5d-aa1a-c7ae8fe652f9" providerId="ADAL" clId="{2B6A597B-51F2-4C69-8476-384D1B25EE5D}" dt="2025-03-22T17:46:56.652" v="468" actId="20577"/>
        <pc:sldMkLst>
          <pc:docMk/>
          <pc:sldMk cId="2233293873" sldId="269"/>
        </pc:sldMkLst>
        <pc:spChg chg="mod">
          <ac:chgData name="Sudeep Aryan Gaddameedi" userId="099e84d7-bd5e-4c5d-aa1a-c7ae8fe652f9" providerId="ADAL" clId="{2B6A597B-51F2-4C69-8476-384D1B25EE5D}" dt="2025-03-22T17:46:56.652" v="468" actId="20577"/>
          <ac:spMkLst>
            <pc:docMk/>
            <pc:sldMk cId="2233293873" sldId="269"/>
            <ac:spMk id="2" creationId="{D538C2BE-7ED9-D0AF-8944-C9952E0F77A5}"/>
          </ac:spMkLst>
        </pc:spChg>
        <pc:spChg chg="mod">
          <ac:chgData name="Sudeep Aryan Gaddameedi" userId="099e84d7-bd5e-4c5d-aa1a-c7ae8fe652f9" providerId="ADAL" clId="{2B6A597B-51F2-4C69-8476-384D1B25EE5D}" dt="2025-03-22T17:43:25.316" v="385"/>
          <ac:spMkLst>
            <pc:docMk/>
            <pc:sldMk cId="2233293873" sldId="269"/>
            <ac:spMk id="3" creationId="{C3535027-323D-1803-1858-4540F1C67033}"/>
          </ac:spMkLst>
        </pc:spChg>
      </pc:sldChg>
      <pc:sldChg chg="modSp del mod">
        <pc:chgData name="Sudeep Aryan Gaddameedi" userId="099e84d7-bd5e-4c5d-aa1a-c7ae8fe652f9" providerId="ADAL" clId="{2B6A597B-51F2-4C69-8476-384D1B25EE5D}" dt="2025-03-22T19:16:46.374" v="500" actId="47"/>
        <pc:sldMkLst>
          <pc:docMk/>
          <pc:sldMk cId="3255833427" sldId="270"/>
        </pc:sldMkLst>
      </pc:sldChg>
      <pc:sldChg chg="modSp del mod">
        <pc:chgData name="Sudeep Aryan Gaddameedi" userId="099e84d7-bd5e-4c5d-aa1a-c7ae8fe652f9" providerId="ADAL" clId="{2B6A597B-51F2-4C69-8476-384D1B25EE5D}" dt="2025-03-21T11:05:52.341" v="23" actId="47"/>
        <pc:sldMkLst>
          <pc:docMk/>
          <pc:sldMk cId="3372451168" sldId="271"/>
        </pc:sldMkLst>
      </pc:sldChg>
      <pc:sldChg chg="modSp mod">
        <pc:chgData name="Sudeep Aryan Gaddameedi" userId="099e84d7-bd5e-4c5d-aa1a-c7ae8fe652f9" providerId="ADAL" clId="{2B6A597B-51F2-4C69-8476-384D1B25EE5D}" dt="2025-03-21T12:45:16.913" v="250" actId="207"/>
        <pc:sldMkLst>
          <pc:docMk/>
          <pc:sldMk cId="2630033195" sldId="272"/>
        </pc:sldMkLst>
        <pc:spChg chg="mod">
          <ac:chgData name="Sudeep Aryan Gaddameedi" userId="099e84d7-bd5e-4c5d-aa1a-c7ae8fe652f9" providerId="ADAL" clId="{2B6A597B-51F2-4C69-8476-384D1B25EE5D}" dt="2025-03-21T12:45:16.913" v="250" actId="207"/>
          <ac:spMkLst>
            <pc:docMk/>
            <pc:sldMk cId="2630033195" sldId="272"/>
            <ac:spMk id="2" creationId="{204753FA-159E-2743-87ED-C192A58F9FDC}"/>
          </ac:spMkLst>
        </pc:spChg>
        <pc:spChg chg="mod">
          <ac:chgData name="Sudeep Aryan Gaddameedi" userId="099e84d7-bd5e-4c5d-aa1a-c7ae8fe652f9" providerId="ADAL" clId="{2B6A597B-51F2-4C69-8476-384D1B25EE5D}" dt="2025-03-21T12:45:16.913" v="250" actId="207"/>
          <ac:spMkLst>
            <pc:docMk/>
            <pc:sldMk cId="2630033195" sldId="272"/>
            <ac:spMk id="3" creationId="{58EB1016-5BB5-C61E-72DB-474A45745B2B}"/>
          </ac:spMkLst>
        </pc:spChg>
      </pc:sldChg>
      <pc:sldChg chg="modSp mod">
        <pc:chgData name="Sudeep Aryan Gaddameedi" userId="099e84d7-bd5e-4c5d-aa1a-c7ae8fe652f9" providerId="ADAL" clId="{2B6A597B-51F2-4C69-8476-384D1B25EE5D}" dt="2025-03-21T12:52:50.295" v="292" actId="20577"/>
        <pc:sldMkLst>
          <pc:docMk/>
          <pc:sldMk cId="2853282628" sldId="273"/>
        </pc:sldMkLst>
        <pc:spChg chg="mod">
          <ac:chgData name="Sudeep Aryan Gaddameedi" userId="099e84d7-bd5e-4c5d-aa1a-c7ae8fe652f9" providerId="ADAL" clId="{2B6A597B-51F2-4C69-8476-384D1B25EE5D}" dt="2025-03-21T12:45:21.013" v="251" actId="207"/>
          <ac:spMkLst>
            <pc:docMk/>
            <pc:sldMk cId="2853282628" sldId="273"/>
            <ac:spMk id="2" creationId="{7D9D2055-A77D-488C-A3BE-8807C58F2D01}"/>
          </ac:spMkLst>
        </pc:spChg>
        <pc:spChg chg="mod">
          <ac:chgData name="Sudeep Aryan Gaddameedi" userId="099e84d7-bd5e-4c5d-aa1a-c7ae8fe652f9" providerId="ADAL" clId="{2B6A597B-51F2-4C69-8476-384D1B25EE5D}" dt="2025-03-21T12:52:50.295" v="292" actId="20577"/>
          <ac:spMkLst>
            <pc:docMk/>
            <pc:sldMk cId="2853282628" sldId="273"/>
            <ac:spMk id="3" creationId="{980CB5D0-15BD-484E-2B49-792F46406521}"/>
          </ac:spMkLst>
        </pc:spChg>
      </pc:sldChg>
      <pc:sldChg chg="modSp del mod">
        <pc:chgData name="Sudeep Aryan Gaddameedi" userId="099e84d7-bd5e-4c5d-aa1a-c7ae8fe652f9" providerId="ADAL" clId="{2B6A597B-51F2-4C69-8476-384D1B25EE5D}" dt="2025-03-22T17:35:44.370" v="338" actId="47"/>
        <pc:sldMkLst>
          <pc:docMk/>
          <pc:sldMk cId="764549731" sldId="274"/>
        </pc:sldMkLst>
      </pc:sldChg>
      <pc:sldChg chg="del setBg">
        <pc:chgData name="Sudeep Aryan Gaddameedi" userId="099e84d7-bd5e-4c5d-aa1a-c7ae8fe652f9" providerId="ADAL" clId="{2B6A597B-51F2-4C69-8476-384D1B25EE5D}" dt="2025-03-21T11:07:29.132" v="42" actId="47"/>
        <pc:sldMkLst>
          <pc:docMk/>
          <pc:sldMk cId="151334384" sldId="275"/>
        </pc:sldMkLst>
      </pc:sldChg>
      <pc:sldChg chg="delSp modSp mod">
        <pc:chgData name="Sudeep Aryan Gaddameedi" userId="099e84d7-bd5e-4c5d-aa1a-c7ae8fe652f9" providerId="ADAL" clId="{2B6A597B-51F2-4C69-8476-384D1B25EE5D}" dt="2025-03-22T19:21:22.634" v="526" actId="478"/>
        <pc:sldMkLst>
          <pc:docMk/>
          <pc:sldMk cId="3865911403" sldId="276"/>
        </pc:sldMkLst>
        <pc:spChg chg="mod">
          <ac:chgData name="Sudeep Aryan Gaddameedi" userId="099e84d7-bd5e-4c5d-aa1a-c7ae8fe652f9" providerId="ADAL" clId="{2B6A597B-51F2-4C69-8476-384D1B25EE5D}" dt="2025-03-21T11:42:23.367" v="233" actId="207"/>
          <ac:spMkLst>
            <pc:docMk/>
            <pc:sldMk cId="3865911403" sldId="276"/>
            <ac:spMk id="2" creationId="{0A084485-9B10-AF87-E281-7A27E4A9DFB7}"/>
          </ac:spMkLst>
        </pc:spChg>
      </pc:sldChg>
      <pc:sldChg chg="delSp modSp mod">
        <pc:chgData name="Sudeep Aryan Gaddameedi" userId="099e84d7-bd5e-4c5d-aa1a-c7ae8fe652f9" providerId="ADAL" clId="{2B6A597B-51F2-4C69-8476-384D1B25EE5D}" dt="2025-03-21T12:52:12.841" v="290" actId="478"/>
        <pc:sldMkLst>
          <pc:docMk/>
          <pc:sldMk cId="4092314862" sldId="277"/>
        </pc:sldMkLst>
        <pc:spChg chg="mod">
          <ac:chgData name="Sudeep Aryan Gaddameedi" userId="099e84d7-bd5e-4c5d-aa1a-c7ae8fe652f9" providerId="ADAL" clId="{2B6A597B-51F2-4C69-8476-384D1B25EE5D}" dt="2025-03-21T11:15:58.533" v="75"/>
          <ac:spMkLst>
            <pc:docMk/>
            <pc:sldMk cId="4092314862" sldId="277"/>
            <ac:spMk id="2" creationId="{6A7FAF50-A98B-0FD1-A0B3-7850D7FD061C}"/>
          </ac:spMkLst>
        </pc:spChg>
      </pc:sldChg>
      <pc:sldChg chg="delSp mod">
        <pc:chgData name="Sudeep Aryan Gaddameedi" userId="099e84d7-bd5e-4c5d-aa1a-c7ae8fe652f9" providerId="ADAL" clId="{2B6A597B-51F2-4C69-8476-384D1B25EE5D}" dt="2025-03-22T19:41:02.860" v="552" actId="478"/>
        <pc:sldMkLst>
          <pc:docMk/>
          <pc:sldMk cId="2235876915" sldId="278"/>
        </pc:sldMkLst>
      </pc:sldChg>
      <pc:sldChg chg="del">
        <pc:chgData name="Sudeep Aryan Gaddameedi" userId="099e84d7-bd5e-4c5d-aa1a-c7ae8fe652f9" providerId="ADAL" clId="{2B6A597B-51F2-4C69-8476-384D1B25EE5D}" dt="2025-03-21T12:49:13.537" v="286" actId="47"/>
        <pc:sldMkLst>
          <pc:docMk/>
          <pc:sldMk cId="587808638" sldId="280"/>
        </pc:sldMkLst>
      </pc:sldChg>
      <pc:sldChg chg="del">
        <pc:chgData name="Sudeep Aryan Gaddameedi" userId="099e84d7-bd5e-4c5d-aa1a-c7ae8fe652f9" providerId="ADAL" clId="{2B6A597B-51F2-4C69-8476-384D1B25EE5D}" dt="2025-03-21T12:49:07.106" v="285" actId="47"/>
        <pc:sldMkLst>
          <pc:docMk/>
          <pc:sldMk cId="773103474" sldId="281"/>
        </pc:sldMkLst>
      </pc:sldChg>
      <pc:sldChg chg="del">
        <pc:chgData name="Sudeep Aryan Gaddameedi" userId="099e84d7-bd5e-4c5d-aa1a-c7ae8fe652f9" providerId="ADAL" clId="{2B6A597B-51F2-4C69-8476-384D1B25EE5D}" dt="2025-03-21T12:48:59.081" v="282" actId="47"/>
        <pc:sldMkLst>
          <pc:docMk/>
          <pc:sldMk cId="979917462" sldId="282"/>
        </pc:sldMkLst>
      </pc:sldChg>
      <pc:sldChg chg="del">
        <pc:chgData name="Sudeep Aryan Gaddameedi" userId="099e84d7-bd5e-4c5d-aa1a-c7ae8fe652f9" providerId="ADAL" clId="{2B6A597B-51F2-4C69-8476-384D1B25EE5D}" dt="2025-03-21T12:49:00.756" v="283" actId="47"/>
        <pc:sldMkLst>
          <pc:docMk/>
          <pc:sldMk cId="4283821472" sldId="283"/>
        </pc:sldMkLst>
      </pc:sldChg>
      <pc:sldChg chg="del">
        <pc:chgData name="Sudeep Aryan Gaddameedi" userId="099e84d7-bd5e-4c5d-aa1a-c7ae8fe652f9" providerId="ADAL" clId="{2B6A597B-51F2-4C69-8476-384D1B25EE5D}" dt="2025-03-21T12:49:02.543" v="284" actId="47"/>
        <pc:sldMkLst>
          <pc:docMk/>
          <pc:sldMk cId="1324974213" sldId="284"/>
        </pc:sldMkLst>
      </pc:sldChg>
      <pc:sldChg chg="delSp del mod">
        <pc:chgData name="Sudeep Aryan Gaddameedi" userId="099e84d7-bd5e-4c5d-aa1a-c7ae8fe652f9" providerId="ADAL" clId="{2B6A597B-51F2-4C69-8476-384D1B25EE5D}" dt="2025-03-21T12:48:53.595" v="281" actId="47"/>
        <pc:sldMkLst>
          <pc:docMk/>
          <pc:sldMk cId="0" sldId="285"/>
        </pc:sldMkLst>
      </pc:sldChg>
      <pc:sldChg chg="mod modClrScheme chgLayout">
        <pc:chgData name="Sudeep Aryan Gaddameedi" userId="099e84d7-bd5e-4c5d-aa1a-c7ae8fe652f9" providerId="ADAL" clId="{2B6A597B-51F2-4C69-8476-384D1B25EE5D}" dt="2025-03-21T10:49:42.815" v="2" actId="700"/>
        <pc:sldMkLst>
          <pc:docMk/>
          <pc:sldMk cId="0" sldId="286"/>
        </pc:sldMkLst>
      </pc:sldChg>
      <pc:sldChg chg="addSp delSp modSp mod setBg delDesignElem">
        <pc:chgData name="Sudeep Aryan Gaddameedi" userId="099e84d7-bd5e-4c5d-aa1a-c7ae8fe652f9" providerId="ADAL" clId="{2B6A597B-51F2-4C69-8476-384D1B25EE5D}" dt="2025-03-22T14:19:55.594" v="337" actId="1076"/>
        <pc:sldMkLst>
          <pc:docMk/>
          <pc:sldMk cId="1925988446" sldId="287"/>
        </pc:sldMkLst>
        <pc:spChg chg="add del">
          <ac:chgData name="Sudeep Aryan Gaddameedi" userId="099e84d7-bd5e-4c5d-aa1a-c7ae8fe652f9" providerId="ADAL" clId="{2B6A597B-51F2-4C69-8476-384D1B25EE5D}" dt="2025-03-21T11:15:58.533" v="75"/>
          <ac:spMkLst>
            <pc:docMk/>
            <pc:sldMk cId="1925988446" sldId="287"/>
            <ac:spMk id="10" creationId="{42A4FC2C-047E-45A5-965D-8E1E3BF09BC6}"/>
          </ac:spMkLst>
        </pc:spChg>
        <pc:graphicFrameChg chg="add mod modGraphic">
          <ac:chgData name="Sudeep Aryan Gaddameedi" userId="099e84d7-bd5e-4c5d-aa1a-c7ae8fe652f9" providerId="ADAL" clId="{2B6A597B-51F2-4C69-8476-384D1B25EE5D}" dt="2025-03-22T12:37:22.593" v="315" actId="1076"/>
          <ac:graphicFrameMkLst>
            <pc:docMk/>
            <pc:sldMk cId="1925988446" sldId="287"/>
            <ac:graphicFrameMk id="3" creationId="{806BA138-D075-D549-1433-6CF8B7251150}"/>
          </ac:graphicFrameMkLst>
        </pc:graphicFrameChg>
        <pc:graphicFrameChg chg="add mod modGraphic">
          <ac:chgData name="Sudeep Aryan Gaddameedi" userId="099e84d7-bd5e-4c5d-aa1a-c7ae8fe652f9" providerId="ADAL" clId="{2B6A597B-51F2-4C69-8476-384D1B25EE5D}" dt="2025-03-22T12:37:33.269" v="319"/>
          <ac:graphicFrameMkLst>
            <pc:docMk/>
            <pc:sldMk cId="1925988446" sldId="287"/>
            <ac:graphicFrameMk id="6" creationId="{603021EE-A11D-64AE-7169-1D8B29D7C866}"/>
          </ac:graphicFrameMkLst>
        </pc:graphicFrameChg>
        <pc:graphicFrameChg chg="add mod modGraphic">
          <ac:chgData name="Sudeep Aryan Gaddameedi" userId="099e84d7-bd5e-4c5d-aa1a-c7ae8fe652f9" providerId="ADAL" clId="{2B6A597B-51F2-4C69-8476-384D1B25EE5D}" dt="2025-03-22T12:38:11.105" v="335" actId="1076"/>
          <ac:graphicFrameMkLst>
            <pc:docMk/>
            <pc:sldMk cId="1925988446" sldId="287"/>
            <ac:graphicFrameMk id="8" creationId="{FD655FD4-691B-0E9B-A96E-63142D45C732}"/>
          </ac:graphicFrameMkLst>
        </pc:graphicFrameChg>
        <pc:graphicFrameChg chg="add mod modGraphic">
          <ac:chgData name="Sudeep Aryan Gaddameedi" userId="099e84d7-bd5e-4c5d-aa1a-c7ae8fe652f9" providerId="ADAL" clId="{2B6A597B-51F2-4C69-8476-384D1B25EE5D}" dt="2025-03-22T14:19:55.594" v="337" actId="1076"/>
          <ac:graphicFrameMkLst>
            <pc:docMk/>
            <pc:sldMk cId="1925988446" sldId="287"/>
            <ac:graphicFrameMk id="11" creationId="{E11C05B1-40E4-00B0-B82E-938C0BD9555B}"/>
          </ac:graphicFrameMkLst>
        </pc:graphicFrameChg>
      </pc:sldChg>
      <pc:sldChg chg="addSp delSp modSp new del mod ord modClrScheme chgLayout">
        <pc:chgData name="Sudeep Aryan Gaddameedi" userId="099e84d7-bd5e-4c5d-aa1a-c7ae8fe652f9" providerId="ADAL" clId="{2B6A597B-51F2-4C69-8476-384D1B25EE5D}" dt="2025-03-21T11:41:54.435" v="212" actId="47"/>
        <pc:sldMkLst>
          <pc:docMk/>
          <pc:sldMk cId="398122665" sldId="288"/>
        </pc:sldMkLst>
      </pc:sldChg>
      <pc:sldChg chg="addSp modSp new del mod">
        <pc:chgData name="Sudeep Aryan Gaddameedi" userId="099e84d7-bd5e-4c5d-aa1a-c7ae8fe652f9" providerId="ADAL" clId="{2B6A597B-51F2-4C69-8476-384D1B25EE5D}" dt="2025-03-21T12:52:56.570" v="293" actId="47"/>
        <pc:sldMkLst>
          <pc:docMk/>
          <pc:sldMk cId="1429236819" sldId="289"/>
        </pc:sldMkLst>
      </pc:sldChg>
      <pc:sldChg chg="addSp modSp new del mod">
        <pc:chgData name="Sudeep Aryan Gaddameedi" userId="099e84d7-bd5e-4c5d-aa1a-c7ae8fe652f9" providerId="ADAL" clId="{2B6A597B-51F2-4C69-8476-384D1B25EE5D}" dt="2025-03-21T11:42:14.702" v="232" actId="47"/>
        <pc:sldMkLst>
          <pc:docMk/>
          <pc:sldMk cId="2415790026" sldId="290"/>
        </pc:sldMkLst>
      </pc:sldChg>
      <pc:sldChg chg="add del">
        <pc:chgData name="Sudeep Aryan Gaddameedi" userId="099e84d7-bd5e-4c5d-aa1a-c7ae8fe652f9" providerId="ADAL" clId="{2B6A597B-51F2-4C69-8476-384D1B25EE5D}" dt="2025-03-21T11:02:45.002" v="10"/>
        <pc:sldMkLst>
          <pc:docMk/>
          <pc:sldMk cId="3273739106" sldId="290"/>
        </pc:sldMkLst>
      </pc:sldChg>
      <pc:sldChg chg="add del">
        <pc:chgData name="Sudeep Aryan Gaddameedi" userId="099e84d7-bd5e-4c5d-aa1a-c7ae8fe652f9" providerId="ADAL" clId="{2B6A597B-51F2-4C69-8476-384D1B25EE5D}" dt="2025-03-21T11:02:44.568" v="9"/>
        <pc:sldMkLst>
          <pc:docMk/>
          <pc:sldMk cId="2236025685" sldId="291"/>
        </pc:sldMkLst>
      </pc:sldChg>
      <pc:sldChg chg="addSp modSp new del mod">
        <pc:chgData name="Sudeep Aryan Gaddameedi" userId="099e84d7-bd5e-4c5d-aa1a-c7ae8fe652f9" providerId="ADAL" clId="{2B6A597B-51F2-4C69-8476-384D1B25EE5D}" dt="2025-03-21T11:41:48.721" v="211" actId="47"/>
        <pc:sldMkLst>
          <pc:docMk/>
          <pc:sldMk cId="3443109981" sldId="291"/>
        </pc:sldMkLst>
      </pc:sldChg>
      <pc:sldChg chg="modSp new del setBg">
        <pc:chgData name="Sudeep Aryan Gaddameedi" userId="099e84d7-bd5e-4c5d-aa1a-c7ae8fe652f9" providerId="ADAL" clId="{2B6A597B-51F2-4C69-8476-384D1B25EE5D}" dt="2025-03-21T11:16:35.504" v="181" actId="47"/>
        <pc:sldMkLst>
          <pc:docMk/>
          <pc:sldMk cId="741080118" sldId="292"/>
        </pc:sldMkLst>
      </pc:sldChg>
      <pc:sldChg chg="new del">
        <pc:chgData name="Sudeep Aryan Gaddameedi" userId="099e84d7-bd5e-4c5d-aa1a-c7ae8fe652f9" providerId="ADAL" clId="{2B6A597B-51F2-4C69-8476-384D1B25EE5D}" dt="2025-03-21T11:41:43.056" v="210" actId="47"/>
        <pc:sldMkLst>
          <pc:docMk/>
          <pc:sldMk cId="815770434" sldId="292"/>
        </pc:sldMkLst>
      </pc:sldChg>
      <pc:sldChg chg="new del">
        <pc:chgData name="Sudeep Aryan Gaddameedi" userId="099e84d7-bd5e-4c5d-aa1a-c7ae8fe652f9" providerId="ADAL" clId="{2B6A597B-51F2-4C69-8476-384D1B25EE5D}" dt="2025-03-21T11:10:13.975" v="61" actId="2696"/>
        <pc:sldMkLst>
          <pc:docMk/>
          <pc:sldMk cId="2850380638" sldId="292"/>
        </pc:sldMkLst>
      </pc:sldChg>
      <pc:sldChg chg="addSp delSp modSp new mod ord setBg">
        <pc:chgData name="Sudeep Aryan Gaddameedi" userId="099e84d7-bd5e-4c5d-aa1a-c7ae8fe652f9" providerId="ADAL" clId="{2B6A597B-51F2-4C69-8476-384D1B25EE5D}" dt="2025-03-21T11:42:11.380" v="231"/>
        <pc:sldMkLst>
          <pc:docMk/>
          <pc:sldMk cId="2148182355" sldId="293"/>
        </pc:sldMkLst>
        <pc:spChg chg="add mod">
          <ac:chgData name="Sudeep Aryan Gaddameedi" userId="099e84d7-bd5e-4c5d-aa1a-c7ae8fe652f9" providerId="ADAL" clId="{2B6A597B-51F2-4C69-8476-384D1B25EE5D}" dt="2025-03-21T11:40:37.766" v="194"/>
          <ac:spMkLst>
            <pc:docMk/>
            <pc:sldMk cId="2148182355" sldId="293"/>
            <ac:spMk id="4" creationId="{BED2D8ED-B4C9-2CCF-2BC7-4F513B993669}"/>
          </ac:spMkLst>
        </pc:spChg>
        <pc:spChg chg="add mod">
          <ac:chgData name="Sudeep Aryan Gaddameedi" userId="099e84d7-bd5e-4c5d-aa1a-c7ae8fe652f9" providerId="ADAL" clId="{2B6A597B-51F2-4C69-8476-384D1B25EE5D}" dt="2025-03-21T11:40:37.766" v="194"/>
          <ac:spMkLst>
            <pc:docMk/>
            <pc:sldMk cId="2148182355" sldId="293"/>
            <ac:spMk id="5" creationId="{4AAF07C8-B82B-FF94-B408-FDB87DD8E457}"/>
          </ac:spMkLst>
        </pc:spChg>
      </pc:sldChg>
      <pc:sldChg chg="addSp delSp modSp new del mod ord">
        <pc:chgData name="Sudeep Aryan Gaddameedi" userId="099e84d7-bd5e-4c5d-aa1a-c7ae8fe652f9" providerId="ADAL" clId="{2B6A597B-51F2-4C69-8476-384D1B25EE5D}" dt="2025-03-22T19:20:21.652" v="523" actId="47"/>
        <pc:sldMkLst>
          <pc:docMk/>
          <pc:sldMk cId="451581760" sldId="294"/>
        </pc:sldMkLst>
      </pc:sldChg>
      <pc:sldChg chg="addSp delSp modSp new mod">
        <pc:chgData name="Sudeep Aryan Gaddameedi" userId="099e84d7-bd5e-4c5d-aa1a-c7ae8fe652f9" providerId="ADAL" clId="{2B6A597B-51F2-4C69-8476-384D1B25EE5D}" dt="2025-03-22T19:21:11.683" v="525" actId="478"/>
        <pc:sldMkLst>
          <pc:docMk/>
          <pc:sldMk cId="3513285537" sldId="295"/>
        </pc:sldMkLst>
        <pc:spChg chg="mod">
          <ac:chgData name="Sudeep Aryan Gaddameedi" userId="099e84d7-bd5e-4c5d-aa1a-c7ae8fe652f9" providerId="ADAL" clId="{2B6A597B-51F2-4C69-8476-384D1B25EE5D}" dt="2025-03-21T11:42:06.101" v="229" actId="20577"/>
          <ac:spMkLst>
            <pc:docMk/>
            <pc:sldMk cId="3513285537" sldId="295"/>
            <ac:spMk id="2" creationId="{22D441BE-1191-CDDC-C569-F7D9D673F044}"/>
          </ac:spMkLst>
        </pc:spChg>
        <pc:graphicFrameChg chg="add mod modGraphic">
          <ac:chgData name="Sudeep Aryan Gaddameedi" userId="099e84d7-bd5e-4c5d-aa1a-c7ae8fe652f9" providerId="ADAL" clId="{2B6A597B-51F2-4C69-8476-384D1B25EE5D}" dt="2025-03-22T12:36:32.662" v="306" actId="1076"/>
          <ac:graphicFrameMkLst>
            <pc:docMk/>
            <pc:sldMk cId="3513285537" sldId="295"/>
            <ac:graphicFrameMk id="4" creationId="{0B4903BE-ADB2-25B0-087E-CB5EE3CA374E}"/>
          </ac:graphicFrameMkLst>
        </pc:graphicFrameChg>
      </pc:sldChg>
      <pc:sldChg chg="addSp delSp modSp new mod ord">
        <pc:chgData name="Sudeep Aryan Gaddameedi" userId="099e84d7-bd5e-4c5d-aa1a-c7ae8fe652f9" providerId="ADAL" clId="{2B6A597B-51F2-4C69-8476-384D1B25EE5D}" dt="2025-03-21T12:47:18.465" v="261"/>
        <pc:sldMkLst>
          <pc:docMk/>
          <pc:sldMk cId="1995103247" sldId="296"/>
        </pc:sldMkLst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4" creationId="{1ADEBBA0-4085-A8CF-D1FE-69A1646CCD2C}"/>
          </ac:spMkLst>
        </pc:spChg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5" creationId="{0423CFCB-4FFA-A348-FB1A-B10E262AD0DC}"/>
          </ac:spMkLst>
        </pc:spChg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6" creationId="{4D72B354-886D-FCEE-0764-9B830595CEEF}"/>
          </ac:spMkLst>
        </pc:spChg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7" creationId="{73168525-D00F-C49F-38D3-CDB37F46B5B9}"/>
          </ac:spMkLst>
        </pc:spChg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8" creationId="{432A8F0E-F62E-0F57-E10C-E8202974D36B}"/>
          </ac:spMkLst>
        </pc:spChg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9" creationId="{42880E96-2162-400B-E45B-1901B4032511}"/>
          </ac:spMkLst>
        </pc:spChg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10" creationId="{6DD2B1A8-233A-3310-2AF7-32CC3CA2D7B5}"/>
          </ac:spMkLst>
        </pc:spChg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11" creationId="{4EC934AA-FD62-C371-0917-16C42571D457}"/>
          </ac:spMkLst>
        </pc:spChg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12" creationId="{48BAB28A-2827-FFE2-E1EA-C6A89F64E65E}"/>
          </ac:spMkLst>
        </pc:spChg>
        <pc:spChg chg="add mod">
          <ac:chgData name="Sudeep Aryan Gaddameedi" userId="099e84d7-bd5e-4c5d-aa1a-c7ae8fe652f9" providerId="ADAL" clId="{2B6A597B-51F2-4C69-8476-384D1B25EE5D}" dt="2025-03-21T12:47:08.182" v="257"/>
          <ac:spMkLst>
            <pc:docMk/>
            <pc:sldMk cId="1995103247" sldId="296"/>
            <ac:spMk id="13" creationId="{37D016A5-B223-7BDB-9CAB-C747DF9B4D19}"/>
          </ac:spMkLst>
        </pc:spChg>
      </pc:sldChg>
      <pc:sldChg chg="addSp modSp new del">
        <pc:chgData name="Sudeep Aryan Gaddameedi" userId="099e84d7-bd5e-4c5d-aa1a-c7ae8fe652f9" providerId="ADAL" clId="{2B6A597B-51F2-4C69-8476-384D1B25EE5D}" dt="2025-03-21T12:46:43.053" v="255" actId="47"/>
        <pc:sldMkLst>
          <pc:docMk/>
          <pc:sldMk cId="3181780069" sldId="296"/>
        </pc:sldMkLst>
      </pc:sldChg>
      <pc:sldChg chg="new del">
        <pc:chgData name="Sudeep Aryan Gaddameedi" userId="099e84d7-bd5e-4c5d-aa1a-c7ae8fe652f9" providerId="ADAL" clId="{2B6A597B-51F2-4C69-8476-384D1B25EE5D}" dt="2025-03-21T12:48:06.360" v="270" actId="47"/>
        <pc:sldMkLst>
          <pc:docMk/>
          <pc:sldMk cId="1486871102" sldId="297"/>
        </pc:sldMkLst>
      </pc:sldChg>
      <pc:sldChg chg="addSp delSp new del mod ord">
        <pc:chgData name="Sudeep Aryan Gaddameedi" userId="099e84d7-bd5e-4c5d-aa1a-c7ae8fe652f9" providerId="ADAL" clId="{2B6A597B-51F2-4C69-8476-384D1B25EE5D}" dt="2025-03-22T17:41:37.272" v="369" actId="47"/>
        <pc:sldMkLst>
          <pc:docMk/>
          <pc:sldMk cId="1132687844" sldId="298"/>
        </pc:sldMkLst>
      </pc:sldChg>
      <pc:sldChg chg="addSp delSp modSp new mod ord">
        <pc:chgData name="Sudeep Aryan Gaddameedi" userId="099e84d7-bd5e-4c5d-aa1a-c7ae8fe652f9" providerId="ADAL" clId="{2B6A597B-51F2-4C69-8476-384D1B25EE5D}" dt="2025-03-22T19:41:08.902" v="554"/>
        <pc:sldMkLst>
          <pc:docMk/>
          <pc:sldMk cId="592597023" sldId="299"/>
        </pc:sldMkLst>
        <pc:spChg chg="add mod">
          <ac:chgData name="Sudeep Aryan Gaddameedi" userId="099e84d7-bd5e-4c5d-aa1a-c7ae8fe652f9" providerId="ADAL" clId="{2B6A597B-51F2-4C69-8476-384D1B25EE5D}" dt="2025-03-21T12:48:47.874" v="280" actId="1076"/>
          <ac:spMkLst>
            <pc:docMk/>
            <pc:sldMk cId="592597023" sldId="299"/>
            <ac:spMk id="5" creationId="{00000000-0000-0000-0000-000000000000}"/>
          </ac:spMkLst>
        </pc:spChg>
        <pc:spChg chg="add mod">
          <ac:chgData name="Sudeep Aryan Gaddameedi" userId="099e84d7-bd5e-4c5d-aa1a-c7ae8fe652f9" providerId="ADAL" clId="{2B6A597B-51F2-4C69-8476-384D1B25EE5D}" dt="2025-03-21T12:48:32.471" v="276"/>
          <ac:spMkLst>
            <pc:docMk/>
            <pc:sldMk cId="592597023" sldId="299"/>
            <ac:spMk id="6" creationId="{00000000-0000-0000-0000-000000000000}"/>
          </ac:spMkLst>
        </pc:spChg>
        <pc:spChg chg="add mod">
          <ac:chgData name="Sudeep Aryan Gaddameedi" userId="099e84d7-bd5e-4c5d-aa1a-c7ae8fe652f9" providerId="ADAL" clId="{2B6A597B-51F2-4C69-8476-384D1B25EE5D}" dt="2025-03-21T12:48:32.471" v="276"/>
          <ac:spMkLst>
            <pc:docMk/>
            <pc:sldMk cId="592597023" sldId="299"/>
            <ac:spMk id="7" creationId="{00000000-0000-0000-0000-000000000000}"/>
          </ac:spMkLst>
        </pc:spChg>
        <pc:spChg chg="add mod">
          <ac:chgData name="Sudeep Aryan Gaddameedi" userId="099e84d7-bd5e-4c5d-aa1a-c7ae8fe652f9" providerId="ADAL" clId="{2B6A597B-51F2-4C69-8476-384D1B25EE5D}" dt="2025-03-21T12:48:32.471" v="276"/>
          <ac:spMkLst>
            <pc:docMk/>
            <pc:sldMk cId="592597023" sldId="299"/>
            <ac:spMk id="8" creationId="{00000000-0000-0000-0000-000000000000}"/>
          </ac:spMkLst>
        </pc:spChg>
        <pc:spChg chg="add mod">
          <ac:chgData name="Sudeep Aryan Gaddameedi" userId="099e84d7-bd5e-4c5d-aa1a-c7ae8fe652f9" providerId="ADAL" clId="{2B6A597B-51F2-4C69-8476-384D1B25EE5D}" dt="2025-03-21T12:48:32.471" v="276"/>
          <ac:spMkLst>
            <pc:docMk/>
            <pc:sldMk cId="592597023" sldId="299"/>
            <ac:spMk id="9" creationId="{00000000-0000-0000-0000-000000000000}"/>
          </ac:spMkLst>
        </pc:spChg>
        <pc:spChg chg="add mod">
          <ac:chgData name="Sudeep Aryan Gaddameedi" userId="099e84d7-bd5e-4c5d-aa1a-c7ae8fe652f9" providerId="ADAL" clId="{2B6A597B-51F2-4C69-8476-384D1B25EE5D}" dt="2025-03-21T12:48:32.471" v="276"/>
          <ac:spMkLst>
            <pc:docMk/>
            <pc:sldMk cId="592597023" sldId="299"/>
            <ac:spMk id="10" creationId="{00000000-0000-0000-0000-000000000000}"/>
          </ac:spMkLst>
        </pc:spChg>
        <pc:spChg chg="add mod">
          <ac:chgData name="Sudeep Aryan Gaddameedi" userId="099e84d7-bd5e-4c5d-aa1a-c7ae8fe652f9" providerId="ADAL" clId="{2B6A597B-51F2-4C69-8476-384D1B25EE5D}" dt="2025-03-21T12:48:32.471" v="276"/>
          <ac:spMkLst>
            <pc:docMk/>
            <pc:sldMk cId="592597023" sldId="299"/>
            <ac:spMk id="11" creationId="{00000000-0000-0000-0000-000000000000}"/>
          </ac:spMkLst>
        </pc:spChg>
        <pc:picChg chg="add mod">
          <ac:chgData name="Sudeep Aryan Gaddameedi" userId="099e84d7-bd5e-4c5d-aa1a-c7ae8fe652f9" providerId="ADAL" clId="{2B6A597B-51F2-4C69-8476-384D1B25EE5D}" dt="2025-03-21T12:48:32.471" v="276"/>
          <ac:picMkLst>
            <pc:docMk/>
            <pc:sldMk cId="592597023" sldId="299"/>
            <ac:picMk id="4" creationId="{00000000-0000-0000-0000-000000000000}"/>
          </ac:picMkLst>
        </pc:picChg>
      </pc:sldChg>
      <pc:sldChg chg="new del ord">
        <pc:chgData name="Sudeep Aryan Gaddameedi" userId="099e84d7-bd5e-4c5d-aa1a-c7ae8fe652f9" providerId="ADAL" clId="{2B6A597B-51F2-4C69-8476-384D1B25EE5D}" dt="2025-03-21T12:53:15.542" v="297" actId="47"/>
        <pc:sldMkLst>
          <pc:docMk/>
          <pc:sldMk cId="1103147265" sldId="300"/>
        </pc:sldMkLst>
      </pc:sldChg>
      <pc:sldChg chg="modSp new mod">
        <pc:chgData name="Sudeep Aryan Gaddameedi" userId="099e84d7-bd5e-4c5d-aa1a-c7ae8fe652f9" providerId="ADAL" clId="{2B6A597B-51F2-4C69-8476-384D1B25EE5D}" dt="2025-03-22T17:47:08.017" v="470" actId="1076"/>
        <pc:sldMkLst>
          <pc:docMk/>
          <pc:sldMk cId="2241849064" sldId="300"/>
        </pc:sldMkLst>
        <pc:spChg chg="mod">
          <ac:chgData name="Sudeep Aryan Gaddameedi" userId="099e84d7-bd5e-4c5d-aa1a-c7ae8fe652f9" providerId="ADAL" clId="{2B6A597B-51F2-4C69-8476-384D1B25EE5D}" dt="2025-03-22T17:47:08.017" v="470" actId="1076"/>
          <ac:spMkLst>
            <pc:docMk/>
            <pc:sldMk cId="2241849064" sldId="300"/>
            <ac:spMk id="2" creationId="{6C58EAC2-9E91-0E26-EB0B-E430B5E50DEF}"/>
          </ac:spMkLst>
        </pc:spChg>
      </pc:sldChg>
      <pc:sldChg chg="add del ord">
        <pc:chgData name="Sudeep Aryan Gaddameedi" userId="099e84d7-bd5e-4c5d-aa1a-c7ae8fe652f9" providerId="ADAL" clId="{2B6A597B-51F2-4C69-8476-384D1B25EE5D}" dt="2025-03-22T19:20:17.517" v="522" actId="47"/>
        <pc:sldMkLst>
          <pc:docMk/>
          <pc:sldMk cId="0" sldId="301"/>
        </pc:sldMkLst>
      </pc:sldChg>
      <pc:sldChg chg="modSp add del mod">
        <pc:chgData name="Sudeep Aryan Gaddameedi" userId="099e84d7-bd5e-4c5d-aa1a-c7ae8fe652f9" providerId="ADAL" clId="{2B6A597B-51F2-4C69-8476-384D1B25EE5D}" dt="2025-03-22T19:16:22.124" v="498" actId="47"/>
        <pc:sldMkLst>
          <pc:docMk/>
          <pc:sldMk cId="0" sldId="302"/>
        </pc:sldMkLst>
      </pc:sldChg>
      <pc:sldChg chg="addSp delSp modSp new mod">
        <pc:chgData name="Sudeep Aryan Gaddameedi" userId="099e84d7-bd5e-4c5d-aa1a-c7ae8fe652f9" providerId="ADAL" clId="{2B6A597B-51F2-4C69-8476-384D1B25EE5D}" dt="2025-03-22T19:22:30.147" v="548" actId="20577"/>
        <pc:sldMkLst>
          <pc:docMk/>
          <pc:sldMk cId="2428247709" sldId="303"/>
        </pc:sldMkLst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5" creationId="{12EC0202-1456-4C73-F501-3E0197BA08C8}"/>
          </ac:spMkLst>
        </pc:spChg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8" creationId="{EA502F9B-D2F3-6A67-41EE-FBBF57497079}"/>
          </ac:spMkLst>
        </pc:spChg>
        <pc:spChg chg="mod">
          <ac:chgData name="Sudeep Aryan Gaddameedi" userId="099e84d7-bd5e-4c5d-aa1a-c7ae8fe652f9" providerId="ADAL" clId="{2B6A597B-51F2-4C69-8476-384D1B25EE5D}" dt="2025-03-22T19:21:45.450" v="533" actId="20577"/>
          <ac:spMkLst>
            <pc:docMk/>
            <pc:sldMk cId="2428247709" sldId="303"/>
            <ac:spMk id="10" creationId="{E4B1A04A-F045-21EC-19F5-2672EC710319}"/>
          </ac:spMkLst>
        </pc:spChg>
        <pc:spChg chg="mod">
          <ac:chgData name="Sudeep Aryan Gaddameedi" userId="099e84d7-bd5e-4c5d-aa1a-c7ae8fe652f9" providerId="ADAL" clId="{2B6A597B-51F2-4C69-8476-384D1B25EE5D}" dt="2025-03-22T19:21:58.709" v="536" actId="20577"/>
          <ac:spMkLst>
            <pc:docMk/>
            <pc:sldMk cId="2428247709" sldId="303"/>
            <ac:spMk id="15" creationId="{CD02CEEA-B981-0912-A5AC-ED66689B0932}"/>
          </ac:spMkLst>
        </pc:spChg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18" creationId="{0E452693-B109-B454-7553-178AD70282F6}"/>
          </ac:spMkLst>
        </pc:spChg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19" creationId="{3DE38233-FF94-7FA5-43A3-9822A45C37D9}"/>
          </ac:spMkLst>
        </pc:spChg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20" creationId="{DD81535C-C9F7-F9D2-D24E-71DE86E87BE2}"/>
          </ac:spMkLst>
        </pc:spChg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23" creationId="{CBC3AC03-D700-44A6-6130-550D10A5E216}"/>
          </ac:spMkLst>
        </pc:spChg>
        <pc:spChg chg="mod">
          <ac:chgData name="Sudeep Aryan Gaddameedi" userId="099e84d7-bd5e-4c5d-aa1a-c7ae8fe652f9" providerId="ADAL" clId="{2B6A597B-51F2-4C69-8476-384D1B25EE5D}" dt="2025-03-22T19:22:30.147" v="548" actId="20577"/>
          <ac:spMkLst>
            <pc:docMk/>
            <pc:sldMk cId="2428247709" sldId="303"/>
            <ac:spMk id="25" creationId="{F0B4BC4A-F49C-C237-B26B-8D2C05956BA4}"/>
          </ac:spMkLst>
        </pc:spChg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26" creationId="{831D4EAE-051C-84CE-D844-BE1F4C02A931}"/>
          </ac:spMkLst>
        </pc:spChg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27" creationId="{E033F0A9-ADFA-8015-73FB-06A0461207E9}"/>
          </ac:spMkLst>
        </pc:spChg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28" creationId="{E683B25E-CEBB-6573-ED12-9F58677307D2}"/>
          </ac:spMkLst>
        </pc:spChg>
        <pc:spChg chg="add mod">
          <ac:chgData name="Sudeep Aryan Gaddameedi" userId="099e84d7-bd5e-4c5d-aa1a-c7ae8fe652f9" providerId="ADAL" clId="{2B6A597B-51F2-4C69-8476-384D1B25EE5D}" dt="2025-03-22T19:16:13.939" v="497"/>
          <ac:spMkLst>
            <pc:docMk/>
            <pc:sldMk cId="2428247709" sldId="303"/>
            <ac:spMk id="29" creationId="{68E1158B-EC90-14AC-BD63-B05CABD659C8}"/>
          </ac:spMkLst>
        </pc:spChg>
      </pc:sldChg>
      <pc:sldChg chg="addSp delSp modSp new mod">
        <pc:chgData name="Sudeep Aryan Gaddameedi" userId="099e84d7-bd5e-4c5d-aa1a-c7ae8fe652f9" providerId="ADAL" clId="{2B6A597B-51F2-4C69-8476-384D1B25EE5D}" dt="2025-03-22T19:19:29.405" v="519" actId="14100"/>
        <pc:sldMkLst>
          <pc:docMk/>
          <pc:sldMk cId="3107557774" sldId="304"/>
        </pc:sldMkLst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5" creationId="{BFE12A78-5468-9F50-3B82-5ADCC365A464}"/>
          </ac:spMkLst>
        </pc:spChg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6" creationId="{0AB4A115-AC44-B1CB-2027-B29260B3DEED}"/>
          </ac:spMkLst>
        </pc:spChg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7" creationId="{FB419E80-115B-6203-B951-EBC778459368}"/>
          </ac:spMkLst>
        </pc:spChg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8" creationId="{AC385F49-4FB9-74B4-790B-4E746D797522}"/>
          </ac:spMkLst>
        </pc:spChg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9" creationId="{97FE37BA-CDE8-2FEA-5188-4C926DC17CFD}"/>
          </ac:spMkLst>
        </pc:spChg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10" creationId="{AB298410-FBC6-1CF7-BD79-3BAB4B9E6D35}"/>
          </ac:spMkLst>
        </pc:spChg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11" creationId="{0E98FBF1-6EB9-D249-A09F-EABE94F5E02E}"/>
          </ac:spMkLst>
        </pc:spChg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12" creationId="{673D7726-A3CF-1013-7A72-841420BB1258}"/>
          </ac:spMkLst>
        </pc:spChg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13" creationId="{4CF17F73-3E0E-ECA8-5EE3-8035549AC210}"/>
          </ac:spMkLst>
        </pc:spChg>
        <pc:spChg chg="add mod">
          <ac:chgData name="Sudeep Aryan Gaddameedi" userId="099e84d7-bd5e-4c5d-aa1a-c7ae8fe652f9" providerId="ADAL" clId="{2B6A597B-51F2-4C69-8476-384D1B25EE5D}" dt="2025-03-22T19:19:20.262" v="517" actId="1076"/>
          <ac:spMkLst>
            <pc:docMk/>
            <pc:sldMk cId="3107557774" sldId="304"/>
            <ac:spMk id="14" creationId="{FF4B88B7-36A3-7AAD-0AD0-69625E695E15}"/>
          </ac:spMkLst>
        </pc:spChg>
        <pc:picChg chg="add mod">
          <ac:chgData name="Sudeep Aryan Gaddameedi" userId="099e84d7-bd5e-4c5d-aa1a-c7ae8fe652f9" providerId="ADAL" clId="{2B6A597B-51F2-4C69-8476-384D1B25EE5D}" dt="2025-03-22T19:19:29.405" v="519" actId="14100"/>
          <ac:picMkLst>
            <pc:docMk/>
            <pc:sldMk cId="3107557774" sldId="304"/>
            <ac:picMk id="16" creationId="{F445A63C-E2BE-344B-A93C-D84CD242EF83}"/>
          </ac:picMkLst>
        </pc:picChg>
      </pc:sldChg>
      <pc:sldChg chg="addSp modSp new del mod">
        <pc:chgData name="Sudeep Aryan Gaddameedi" userId="099e84d7-bd5e-4c5d-aa1a-c7ae8fe652f9" providerId="ADAL" clId="{2B6A597B-51F2-4C69-8476-384D1B25EE5D}" dt="2025-03-24T03:34:01.245" v="584" actId="47"/>
        <pc:sldMkLst>
          <pc:docMk/>
          <pc:sldMk cId="1631718644" sldId="305"/>
        </pc:sldMkLst>
        <pc:spChg chg="add mod">
          <ac:chgData name="Sudeep Aryan Gaddameedi" userId="099e84d7-bd5e-4c5d-aa1a-c7ae8fe652f9" providerId="ADAL" clId="{2B6A597B-51F2-4C69-8476-384D1B25EE5D}" dt="2025-03-22T19:41:44.003" v="558" actId="20577"/>
          <ac:spMkLst>
            <pc:docMk/>
            <pc:sldMk cId="1631718644" sldId="305"/>
            <ac:spMk id="2" creationId="{A9C98586-EE57-1AD8-530B-41AFE1BDDA2F}"/>
          </ac:spMkLst>
        </pc:spChg>
        <pc:spChg chg="add mod">
          <ac:chgData name="Sudeep Aryan Gaddameedi" userId="099e84d7-bd5e-4c5d-aa1a-c7ae8fe652f9" providerId="ADAL" clId="{2B6A597B-51F2-4C69-8476-384D1B25EE5D}" dt="2025-03-22T19:41:46.404" v="560" actId="20577"/>
          <ac:spMkLst>
            <pc:docMk/>
            <pc:sldMk cId="1631718644" sldId="305"/>
            <ac:spMk id="3" creationId="{5143A59E-2C0C-016D-3784-EE6C8E27E18E}"/>
          </ac:spMkLst>
        </pc:spChg>
      </pc:sldChg>
      <pc:sldChg chg="addSp delSp modSp new mod ord">
        <pc:chgData name="Sudeep Aryan Gaddameedi" userId="099e84d7-bd5e-4c5d-aa1a-c7ae8fe652f9" providerId="ADAL" clId="{2B6A597B-51F2-4C69-8476-384D1B25EE5D}" dt="2025-03-24T03:33:58.957" v="583"/>
        <pc:sldMkLst>
          <pc:docMk/>
          <pc:sldMk cId="1058096242" sldId="306"/>
        </pc:sldMkLst>
        <pc:spChg chg="del">
          <ac:chgData name="Sudeep Aryan Gaddameedi" userId="099e84d7-bd5e-4c5d-aa1a-c7ae8fe652f9" providerId="ADAL" clId="{2B6A597B-51F2-4C69-8476-384D1B25EE5D}" dt="2025-03-24T03:33:56.330" v="581" actId="478"/>
          <ac:spMkLst>
            <pc:docMk/>
            <pc:sldMk cId="1058096242" sldId="306"/>
            <ac:spMk id="2" creationId="{E4DBC6A5-E10E-D52E-C034-97BF54D61315}"/>
          </ac:spMkLst>
        </pc:spChg>
        <pc:spChg chg="del">
          <ac:chgData name="Sudeep Aryan Gaddameedi" userId="099e84d7-bd5e-4c5d-aa1a-c7ae8fe652f9" providerId="ADAL" clId="{2B6A597B-51F2-4C69-8476-384D1B25EE5D}" dt="2025-03-24T03:33:57.690" v="582" actId="478"/>
          <ac:spMkLst>
            <pc:docMk/>
            <pc:sldMk cId="1058096242" sldId="306"/>
            <ac:spMk id="3" creationId="{CD925231-945C-A01A-32EA-9BC16B73378C}"/>
          </ac:spMkLst>
        </pc:spChg>
        <pc:spChg chg="add mod">
          <ac:chgData name="Sudeep Aryan Gaddameedi" userId="099e84d7-bd5e-4c5d-aa1a-c7ae8fe652f9" providerId="ADAL" clId="{2B6A597B-51F2-4C69-8476-384D1B25EE5D}" dt="2025-03-24T03:33:58.957" v="583"/>
          <ac:spMkLst>
            <pc:docMk/>
            <pc:sldMk cId="1058096242" sldId="306"/>
            <ac:spMk id="4" creationId="{832F5C9D-6521-8F14-9CE7-A328134766F9}"/>
          </ac:spMkLst>
        </pc:spChg>
        <pc:spChg chg="add mod">
          <ac:chgData name="Sudeep Aryan Gaddameedi" userId="099e84d7-bd5e-4c5d-aa1a-c7ae8fe652f9" providerId="ADAL" clId="{2B6A597B-51F2-4C69-8476-384D1B25EE5D}" dt="2025-03-24T03:33:58.957" v="583"/>
          <ac:spMkLst>
            <pc:docMk/>
            <pc:sldMk cId="1058096242" sldId="306"/>
            <ac:spMk id="5" creationId="{B79F0170-CC7B-6437-1CA6-286DAE970771}"/>
          </ac:spMkLst>
        </pc:spChg>
      </pc:sldChg>
      <pc:sldMasterChg chg="setBg delSldLayout modSldLayout">
        <pc:chgData name="Sudeep Aryan Gaddameedi" userId="099e84d7-bd5e-4c5d-aa1a-c7ae8fe652f9" providerId="ADAL" clId="{2B6A597B-51F2-4C69-8476-384D1B25EE5D}" dt="2025-03-22T19:20:17.517" v="522" actId="47"/>
        <pc:sldMasterMkLst>
          <pc:docMk/>
          <pc:sldMasterMk cId="2625093554" sldId="2147483648"/>
        </pc:sldMasterMkLst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3122071529" sldId="2147483649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2567835128" sldId="2147483650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4081430902" sldId="2147483651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2330880240" sldId="2147483652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4106061766" sldId="2147483653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984139154" sldId="2147483654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1807518306" sldId="2147483655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579002649" sldId="2147483656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119460741" sldId="2147483657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697558501" sldId="2147483658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2931811871" sldId="2147483659"/>
          </pc:sldLayoutMkLst>
        </pc:sldLayoutChg>
        <pc:sldLayoutChg chg="del setBg">
          <pc:chgData name="Sudeep Aryan Gaddameedi" userId="099e84d7-bd5e-4c5d-aa1a-c7ae8fe652f9" providerId="ADAL" clId="{2B6A597B-51F2-4C69-8476-384D1B25EE5D}" dt="2025-03-21T12:48:53.595" v="281" actId="47"/>
          <pc:sldLayoutMkLst>
            <pc:docMk/>
            <pc:sldMasterMk cId="2625093554" sldId="2147483648"/>
            <pc:sldLayoutMk cId="1282734410" sldId="2147483660"/>
          </pc:sldLayoutMkLst>
        </pc:sldLayoutChg>
        <pc:sldLayoutChg chg="setBg">
          <pc:chgData name="Sudeep Aryan Gaddameedi" userId="099e84d7-bd5e-4c5d-aa1a-c7ae8fe652f9" providerId="ADAL" clId="{2B6A597B-51F2-4C69-8476-384D1B25EE5D}" dt="2025-03-21T11:40:15.024" v="193"/>
          <pc:sldLayoutMkLst>
            <pc:docMk/>
            <pc:sldMasterMk cId="2625093554" sldId="2147483648"/>
            <pc:sldLayoutMk cId="725385323" sldId="2147483661"/>
          </pc:sldLayoutMkLst>
        </pc:sldLayoutChg>
        <pc:sldLayoutChg chg="del setBg">
          <pc:chgData name="Sudeep Aryan Gaddameedi" userId="099e84d7-bd5e-4c5d-aa1a-c7ae8fe652f9" providerId="ADAL" clId="{2B6A597B-51F2-4C69-8476-384D1B25EE5D}" dt="2025-03-22T19:16:22.124" v="498" actId="47"/>
          <pc:sldLayoutMkLst>
            <pc:docMk/>
            <pc:sldMasterMk cId="2625093554" sldId="2147483648"/>
            <pc:sldLayoutMk cId="2785069924" sldId="2147483662"/>
          </pc:sldLayoutMkLst>
        </pc:sldLayoutChg>
        <pc:sldLayoutChg chg="del setBg">
          <pc:chgData name="Sudeep Aryan Gaddameedi" userId="099e84d7-bd5e-4c5d-aa1a-c7ae8fe652f9" providerId="ADAL" clId="{2B6A597B-51F2-4C69-8476-384D1B25EE5D}" dt="2025-03-21T12:46:43.053" v="255" actId="47"/>
          <pc:sldLayoutMkLst>
            <pc:docMk/>
            <pc:sldMasterMk cId="2625093554" sldId="2147483648"/>
            <pc:sldLayoutMk cId="556512496" sldId="2147483663"/>
          </pc:sldLayoutMkLst>
        </pc:sldLayoutChg>
        <pc:sldLayoutChg chg="del">
          <pc:chgData name="Sudeep Aryan Gaddameedi" userId="099e84d7-bd5e-4c5d-aa1a-c7ae8fe652f9" providerId="ADAL" clId="{2B6A597B-51F2-4C69-8476-384D1B25EE5D}" dt="2025-03-22T19:20:17.517" v="522" actId="47"/>
          <pc:sldLayoutMkLst>
            <pc:docMk/>
            <pc:sldMasterMk cId="2625093554" sldId="2147483648"/>
            <pc:sldLayoutMk cId="2232352062" sldId="2147483663"/>
          </pc:sldLayoutMkLst>
        </pc:sldLayoutChg>
      </pc:sldMasterChg>
      <pc:sldMasterChg chg="modSldLayout">
        <pc:chgData name="Sudeep Aryan Gaddameedi" userId="099e84d7-bd5e-4c5d-aa1a-c7ae8fe652f9" providerId="ADAL" clId="{2B6A597B-51F2-4C69-8476-384D1B25EE5D}" dt="2025-03-21T11:15:58.533" v="75"/>
        <pc:sldMasterMkLst>
          <pc:docMk/>
          <pc:sldMasterMk cId="1132484173" sldId="2147483664"/>
        </pc:sldMasterMkLst>
        <pc:sldLayoutChg chg="addSp delSp">
          <pc:chgData name="Sudeep Aryan Gaddameedi" userId="099e84d7-bd5e-4c5d-aa1a-c7ae8fe652f9" providerId="ADAL" clId="{2B6A597B-51F2-4C69-8476-384D1B25EE5D}" dt="2025-03-21T11:15:58.533" v="75"/>
          <pc:sldLayoutMkLst>
            <pc:docMk/>
            <pc:sldMasterMk cId="1132484173" sldId="2147483664"/>
            <pc:sldLayoutMk cId="713654242" sldId="2147483676"/>
          </pc:sldLayoutMkLst>
        </pc:sldLayoutChg>
        <pc:sldLayoutChg chg="addSp delSp">
          <pc:chgData name="Sudeep Aryan Gaddameedi" userId="099e84d7-bd5e-4c5d-aa1a-c7ae8fe652f9" providerId="ADAL" clId="{2B6A597B-51F2-4C69-8476-384D1B25EE5D}" dt="2025-03-21T11:15:58.533" v="75"/>
          <pc:sldLayoutMkLst>
            <pc:docMk/>
            <pc:sldMasterMk cId="1132484173" sldId="2147483664"/>
            <pc:sldLayoutMk cId="869003205" sldId="2147483677"/>
          </pc:sldLayoutMkLst>
        </pc:sldLayoutChg>
        <pc:sldLayoutChg chg="addSp delSp">
          <pc:chgData name="Sudeep Aryan Gaddameedi" userId="099e84d7-bd5e-4c5d-aa1a-c7ae8fe652f9" providerId="ADAL" clId="{2B6A597B-51F2-4C69-8476-384D1B25EE5D}" dt="2025-03-21T11:15:58.533" v="75"/>
          <pc:sldLayoutMkLst>
            <pc:docMk/>
            <pc:sldMasterMk cId="1132484173" sldId="2147483664"/>
            <pc:sldLayoutMk cId="1863721328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E6741-524D-4C3E-9EF2-2C2B29A14C9D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7AF16-C9BC-4179-A41D-F8DBADF46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72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BD73-D5CA-D201-7874-E872D2862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92B38-5A3D-AD77-787F-B4112B8A7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D58E6-454F-A8F8-A5A3-01FC6F13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E2C2B-2C4A-086B-D0E0-39A416F8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23F4-EB6A-10F6-2673-037E9C28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07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D092-7FFC-AF29-550F-92AB5D7F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4710E-5709-3880-FAEC-F02E78B2D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8429-C29E-B1A7-B8C1-4EE2F2F3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AF276-5A85-46F7-F14F-0DD49E1C6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CEEA9-C4F1-3E7A-00E2-FF6EF062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5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8244A-5286-D11F-5C73-D66F117C4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BDA3D-BEC6-30A9-4DF6-5B929FF2F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D5A10-9663-AECA-6280-6CE83D15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2F29D-A3BE-DBE0-879A-C2D80E25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2B701-8618-0992-ADD3-58E6655A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81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8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2F75-9899-C250-D958-3B2A7152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9F11-F6FB-15AB-8B7A-263A424D3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4445C-C6D5-243E-5E4D-A17BE6D0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6F567-6130-213F-0E68-59B6F369A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13BE9-B3EE-CDBF-C988-4C08241A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83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10A2-01FE-4733-DB86-75744044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7546C-E4B0-4B95-4E7E-450CBFBA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45114-7E46-C5DD-F6BC-D55CEB6B2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C4B93-70B2-9984-755C-EDDE2C81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8E660-34C8-0391-AF05-FD24F1CF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43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8CED-1D74-63DA-21C4-124E93EF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931F-D860-199B-77E8-DB1F88117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F166D-6D15-D1B1-DB8C-CEE54C30B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4C1AF-DC35-B7E7-CA2B-90B0A28E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A26CD-BB8C-2930-7F51-E1186AF0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5C971-980E-8DF9-F63F-6F9B240C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880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AE27-34EE-0D54-D29B-6C9E4A0F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2E07-8F7D-4A0F-3A81-B17DBC18F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6EA33-3468-5AEC-2486-373BD5DE2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560D7-32C4-6749-4E7A-3456FC89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6D26E-5CA2-15A9-D7A6-6F4C2576E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6DF00-64BC-9565-DA8F-4FB4046E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D2ACCE-624A-FA81-332E-8824FE9C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552FE-EA27-A42B-8E61-71791AF9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06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0B97-3469-C592-89F1-A4EB97CC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C6FB3-A6BC-F9E0-1308-3F715C847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741C6-7F36-D18E-AF62-008B554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9242C-83AE-0453-EBE9-BBE73803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13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06184-5857-5CF2-5201-14A04936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C9F59-26C3-017F-B383-D38E6D28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4F417-B756-9ACB-34F4-BF409160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1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5666-63BA-F115-0A7A-AA3C0AF2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5E46-18DE-D7F5-A2CC-992DCF623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3A4F4-96F3-5317-537E-E1D3B452B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3B4E7-C548-5F5F-D630-BA19BA1A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A704E-E420-FBE6-1BF7-26C84446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9C79B-39F3-635F-2533-B7D1F9C4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002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E6B1-1188-644D-3AE2-2E71092A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DAF32-00E4-D4C9-05F4-1B8D49922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A7294-3926-433B-A2AE-1936EEB74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DC92A-0DB4-C291-3452-A49F8955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44153-CE55-B330-8D9F-89D35EBC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B2042-0E35-FDA7-8752-922E8A92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6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4BA265-B6F6-BA49-53D6-BC384913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B13AC-55AF-19FC-C3C3-5BDC63050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80553-1616-6372-96B8-B26FFACD4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1AFE19-41F1-4436-8023-8B15A1918396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452FC-2D41-BFD4-0030-6B15F07A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8F705-65A2-17A5-344B-AFF54CBAD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27AEB-492E-468B-B26F-CA304F7DA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09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slide" Target="slide1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slide" Target="slide13.xml"/><Relationship Id="rId10" Type="http://schemas.openxmlformats.org/officeDocument/2006/relationships/slide" Target="slide15.xml"/><Relationship Id="rId4" Type="http://schemas.openxmlformats.org/officeDocument/2006/relationships/image" Target="../media/image23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udeeparyan.github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0" Type="http://schemas.openxmlformats.org/officeDocument/2006/relationships/image" Target="../media/image20.png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i-academy.onrender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i-knowledge-base.onrende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standing in front of a large screen with a large screen with a person in a suit standing in front of a large screen with a large screen with a person in a suit standing in front">
            <a:extLst>
              <a:ext uri="{FF2B5EF4-FFF2-40B4-BE49-F238E27FC236}">
                <a16:creationId xmlns:a16="http://schemas.microsoft.com/office/drawing/2014/main" id="{16C95773-B44A-C0DA-0158-28E977802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06BA138-D075-D549-1433-6CF8B72511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789279"/>
                  </p:ext>
                </p:extLst>
              </p:nvPr>
            </p:nvGraphicFramePr>
            <p:xfrm>
              <a:off x="911942" y="543846"/>
              <a:ext cx="1329813" cy="1714500"/>
            </p:xfrm>
            <a:graphic>
              <a:graphicData uri="http://schemas.microsoft.com/office/powerpoint/2016/slidezoom">
                <pslz:sldZm>
                  <pslz:sldZmObj sldId="295" cId="3513285537">
                    <pslz:zmPr id="{E913B7DA-75B6-45A0-AB9F-1B763AAD268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9813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806BA138-D075-D549-1433-6CF8B72511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942" y="543846"/>
                <a:ext cx="1329813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03021EE-A11D-64AE-7169-1D8B29D7C8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2628795"/>
                  </p:ext>
                </p:extLst>
              </p:nvPr>
            </p:nvGraphicFramePr>
            <p:xfrm>
              <a:off x="2372032" y="543846"/>
              <a:ext cx="1610033" cy="1714500"/>
            </p:xfrm>
            <a:graphic>
              <a:graphicData uri="http://schemas.microsoft.com/office/powerpoint/2016/slidezoom">
                <pslz:sldZm>
                  <pslz:sldZmObj sldId="276" cId="3865911403">
                    <pslz:zmPr id="{E611AD78-B2F3-4732-AD76-83C00330BEE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0033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603021EE-A11D-64AE-7169-1D8B29D7C8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032" y="543846"/>
                <a:ext cx="1610033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FD655FD4-691B-0E9B-A96E-63142D45C7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7697571"/>
                  </p:ext>
                </p:extLst>
              </p:nvPr>
            </p:nvGraphicFramePr>
            <p:xfrm>
              <a:off x="2521975" y="2586812"/>
              <a:ext cx="1460090" cy="973025"/>
            </p:xfrm>
            <a:graphic>
              <a:graphicData uri="http://schemas.microsoft.com/office/powerpoint/2016/slidezoom">
                <pslz:sldZm>
                  <pslz:sldZmObj sldId="277" cId="4092314862">
                    <pslz:zmPr id="{21B1A7ED-82EB-45B6-B557-5B32B026CA4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0090" cy="973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FD655FD4-691B-0E9B-A96E-63142D45C7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1975" y="2586812"/>
                <a:ext cx="1460090" cy="973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E11C05B1-40E4-00B0-B82E-938C0BD955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474782"/>
                  </p:ext>
                </p:extLst>
              </p:nvPr>
            </p:nvGraphicFramePr>
            <p:xfrm>
              <a:off x="9670025" y="1869057"/>
              <a:ext cx="1460090" cy="973025"/>
            </p:xfrm>
            <a:graphic>
              <a:graphicData uri="http://schemas.microsoft.com/office/powerpoint/2016/slidezoom">
                <pslz:sldZm>
                  <pslz:sldZmObj sldId="278" cId="2235876915">
                    <pslz:zmPr id="{B09B512D-05E4-4068-9935-3D49BC42926D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0090" cy="973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E11C05B1-40E4-00B0-B82E-938C0BD955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70025" y="1869057"/>
                <a:ext cx="1460090" cy="973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98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AF50-A98B-0FD1-A0B3-7850D7FD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  <a:endParaRPr lang="en-IN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AE06662-98DB-4818-6590-E659E0FE37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454833"/>
                  </p:ext>
                </p:extLst>
              </p:nvPr>
            </p:nvGraphicFramePr>
            <p:xfrm>
              <a:off x="1172498" y="4220649"/>
              <a:ext cx="3048000" cy="1714500"/>
            </p:xfrm>
            <a:graphic>
              <a:graphicData uri="http://schemas.microsoft.com/office/powerpoint/2016/slidezoom">
                <pslz:sldZm>
                  <pslz:sldZmObj sldId="272" cId="2630033195">
                    <pslz:zmPr id="{04000D1D-0B7B-45C6-B5D2-1012B340A16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AE06662-98DB-4818-6590-E659E0FE37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498" y="422064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581455F5-3F08-FAFB-BBAC-29FA004890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744534"/>
                  </p:ext>
                </p:extLst>
              </p:nvPr>
            </p:nvGraphicFramePr>
            <p:xfrm>
              <a:off x="6354096" y="1800583"/>
              <a:ext cx="3048000" cy="1714500"/>
            </p:xfrm>
            <a:graphic>
              <a:graphicData uri="http://schemas.microsoft.com/office/powerpoint/2016/slidezoom">
                <pslz:sldZm>
                  <pslz:sldZmObj sldId="273" cId="2853282628">
                    <pslz:zmPr id="{302FC04C-9B9E-4AE0-B943-0D7AFFE0064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81455F5-3F08-FAFB-BBAC-29FA004890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4096" y="18005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22C963A8-B410-7C9A-8BB9-FD84E9D0E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4695946"/>
                  </p:ext>
                </p:extLst>
              </p:nvPr>
            </p:nvGraphicFramePr>
            <p:xfrm>
              <a:off x="6528619" y="4105582"/>
              <a:ext cx="3048000" cy="1714500"/>
            </p:xfrm>
            <a:graphic>
              <a:graphicData uri="http://schemas.microsoft.com/office/powerpoint/2016/slidezoom">
                <pslz:sldZm>
                  <pslz:sldZmObj sldId="265" cId="2629675347">
                    <pslz:zmPr id="{7BE7A6DF-1B51-4185-AE83-CE8D85999E3D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2C963A8-B410-7C9A-8BB9-FD84E9D0E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8619" y="410558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31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32" y="1102221"/>
            <a:ext cx="5142309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Projects</a:t>
            </a:r>
            <a:endParaRPr lang="en-US" sz="4042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32" y="2053432"/>
            <a:ext cx="1028403" cy="1234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6706" y="2259112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Texas Instruments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6706" y="2703711"/>
            <a:ext cx="4843463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Assistant Tool for test cases.</a:t>
            </a:r>
            <a:endParaRPr lang="en-US" sz="158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32" y="3287514"/>
            <a:ext cx="1028403" cy="1234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6706" y="3493194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6706" y="3937795"/>
            <a:ext cx="4843463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analysis and predictive tool.</a:t>
            </a:r>
            <a:endParaRPr lang="en-US" sz="158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32" y="4521597"/>
            <a:ext cx="1028403" cy="1234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6706" y="4727278"/>
            <a:ext cx="2665710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Multi-Agent Platform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6706" y="5171877"/>
            <a:ext cx="4843463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Customizable assistant platform.</a:t>
            </a:r>
            <a:endParaRPr lang="en-US" sz="158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2F5C9D-6521-8F14-9CE7-A328134766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9F0170-CC7B-6437-1CA6-286DAE97077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bg1"/>
                </a:solidFill>
              </a:rPr>
              <a:t>1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   – Developed a data analysis and predictive tool for hardware validation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   – Transitioned the project to Azure using Microsoft Fabric for scalability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9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53FA-159E-2743-87ED-C192A58F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1016-5BB5-C61E-72DB-474A45745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2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   – Developed a data analysis and predictive tool for hardware validation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   – Transitioned the project to Azure using Microsoft Fabric for scalability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3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2055-A77D-488C-A3BE-8807C58F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CB5D0-15BD-484E-2B49-792F46406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Multi-Agent Platform (Personal Project):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   – Built a customizable assistant platform (chat and code assistants)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   – Engineered data processing and embedding pipelines with React, Python, and AI models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282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F577-0328-93E5-F2C7-D6FC0E57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Online Presence &amp; List of all Resources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1412-EF70-5CFC-3E6D-380CCBF6B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• </a:t>
            </a:r>
            <a:r>
              <a:rPr lang="en-IN" b="1" dirty="0">
                <a:solidFill>
                  <a:schemeClr val="bg1"/>
                </a:solidFill>
              </a:rPr>
              <a:t>Portfolio Website: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sudeeparyan.github.io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67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3D3D5EB6-C2D8-69E6-8C5F-94EEF16C8D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9838833"/>
                  </p:ext>
                </p:extLst>
              </p:nvPr>
            </p:nvGraphicFramePr>
            <p:xfrm>
              <a:off x="5962445" y="2013768"/>
              <a:ext cx="5273369" cy="2966270"/>
            </p:xfrm>
            <a:graphic>
              <a:graphicData uri="http://schemas.microsoft.com/office/powerpoint/2016/slidezoom">
                <pslz:sldZm>
                  <pslz:sldZmObj sldId="260" cId="978900835">
                    <pslz:zmPr id="{5260DA30-037A-473A-80BE-CE3C790ED48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73369" cy="29662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D3D5EB6-C2D8-69E6-8C5F-94EEF16C8D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2445" y="2013768"/>
                <a:ext cx="5273369" cy="296627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87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"/>
            <a:ext cx="4572000" cy="685879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26856" y="556021"/>
            <a:ext cx="7304570" cy="1265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958"/>
              </a:lnSpc>
            </a:pPr>
            <a:r>
              <a:rPr lang="en-US" sz="3958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Achievements &amp; Recognition</a:t>
            </a:r>
            <a:endParaRPr lang="en-US" sz="3958" dirty="0"/>
          </a:p>
        </p:txBody>
      </p:sp>
      <p:sp>
        <p:nvSpPr>
          <p:cNvPr id="6" name="Text 1"/>
          <p:cNvSpPr/>
          <p:nvPr/>
        </p:nvSpPr>
        <p:spPr>
          <a:xfrm>
            <a:off x="708720" y="2227362"/>
            <a:ext cx="6202561" cy="66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250"/>
              </a:lnSpc>
            </a:pPr>
            <a:r>
              <a:rPr lang="en-US" sz="5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$1M</a:t>
            </a:r>
            <a:endParaRPr lang="en-US" sz="5250" dirty="0"/>
          </a:p>
        </p:txBody>
      </p:sp>
      <p:sp>
        <p:nvSpPr>
          <p:cNvPr id="7" name="Text 2"/>
          <p:cNvSpPr/>
          <p:nvPr/>
        </p:nvSpPr>
        <p:spPr>
          <a:xfrm>
            <a:off x="2544366" y="3148608"/>
            <a:ext cx="2531269" cy="31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58"/>
              </a:lnSpc>
            </a:pPr>
            <a:r>
              <a:rPr lang="en-US" sz="1958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 POC Success</a:t>
            </a:r>
            <a:endParaRPr lang="en-US" sz="1958" dirty="0"/>
          </a:p>
        </p:txBody>
      </p:sp>
      <p:sp>
        <p:nvSpPr>
          <p:cNvPr id="8" name="Text 3"/>
          <p:cNvSpPr/>
          <p:nvPr/>
        </p:nvSpPr>
        <p:spPr>
          <a:xfrm>
            <a:off x="708720" y="3586361"/>
            <a:ext cx="6202561" cy="32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Transformed POC into full-time project.</a:t>
            </a:r>
            <a:endParaRPr lang="en-US" sz="1583" dirty="0"/>
          </a:p>
        </p:txBody>
      </p:sp>
      <p:sp>
        <p:nvSpPr>
          <p:cNvPr id="9" name="Text 4"/>
          <p:cNvSpPr/>
          <p:nvPr/>
        </p:nvSpPr>
        <p:spPr>
          <a:xfrm>
            <a:off x="708720" y="4619030"/>
            <a:ext cx="6202561" cy="66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250"/>
              </a:lnSpc>
            </a:pPr>
            <a:r>
              <a:rPr lang="en-US" sz="5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 Lakhs</a:t>
            </a:r>
            <a:endParaRPr lang="en-US" sz="5250" dirty="0"/>
          </a:p>
        </p:txBody>
      </p:sp>
      <p:sp>
        <p:nvSpPr>
          <p:cNvPr id="10" name="Text 5"/>
          <p:cNvSpPr/>
          <p:nvPr/>
        </p:nvSpPr>
        <p:spPr>
          <a:xfrm>
            <a:off x="2544366" y="5540276"/>
            <a:ext cx="2531269" cy="31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58"/>
              </a:lnSpc>
            </a:pPr>
            <a:r>
              <a:rPr lang="en-US" sz="1958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Tailored Solution</a:t>
            </a:r>
            <a:endParaRPr lang="en-US" sz="1958" dirty="0"/>
          </a:p>
        </p:txBody>
      </p:sp>
      <p:sp>
        <p:nvSpPr>
          <p:cNvPr id="11" name="Text 6"/>
          <p:cNvSpPr/>
          <p:nvPr/>
        </p:nvSpPr>
        <p:spPr>
          <a:xfrm>
            <a:off x="708720" y="5978030"/>
            <a:ext cx="6202561" cy="32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42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Successfully sold a tailored solution.</a:t>
            </a:r>
            <a:endParaRPr lang="en-US" sz="1583" dirty="0"/>
          </a:p>
        </p:txBody>
      </p:sp>
    </p:spTree>
    <p:extLst>
      <p:ext uri="{BB962C8B-B14F-4D97-AF65-F5344CB8AC3E}">
        <p14:creationId xmlns:p14="http://schemas.microsoft.com/office/powerpoint/2010/main" val="59259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ADEBBA0-4085-A8CF-D1FE-69A1646CCD2C}"/>
              </a:ext>
            </a:extLst>
          </p:cNvPr>
          <p:cNvSpPr/>
          <p:nvPr/>
        </p:nvSpPr>
        <p:spPr>
          <a:xfrm>
            <a:off x="719832" y="1665586"/>
            <a:ext cx="5930801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&amp; Publications</a:t>
            </a:r>
            <a:endParaRPr lang="en-US" sz="4042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0423CFCB-4FFA-A348-FB1A-B10E262AD0DC}"/>
              </a:ext>
            </a:extLst>
          </p:cNvPr>
          <p:cNvSpPr/>
          <p:nvPr/>
        </p:nvSpPr>
        <p:spPr>
          <a:xfrm>
            <a:off x="719832" y="2719686"/>
            <a:ext cx="2688034" cy="1184969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D72B354-886D-FCEE-0764-9B830595CEEF}"/>
              </a:ext>
            </a:extLst>
          </p:cNvPr>
          <p:cNvSpPr/>
          <p:nvPr/>
        </p:nvSpPr>
        <p:spPr>
          <a:xfrm>
            <a:off x="1919189" y="3131344"/>
            <a:ext cx="289223" cy="361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25"/>
              </a:lnSpc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3168525-D00F-C49F-38D3-CDB37F46B5B9}"/>
              </a:ext>
            </a:extLst>
          </p:cNvPr>
          <p:cNvSpPr/>
          <p:nvPr/>
        </p:nvSpPr>
        <p:spPr>
          <a:xfrm>
            <a:off x="3613547" y="2925366"/>
            <a:ext cx="3290788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CNN-based Path Detection</a:t>
            </a:r>
            <a:endParaRPr lang="en-US" sz="20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32A8F0E-F62E-0F57-E10C-E8202974D36B}"/>
              </a:ext>
            </a:extLst>
          </p:cNvPr>
          <p:cNvSpPr/>
          <p:nvPr/>
        </p:nvSpPr>
        <p:spPr>
          <a:xfrm>
            <a:off x="3613547" y="3369966"/>
            <a:ext cx="3290788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Autonomous Rover Navigation</a:t>
            </a:r>
            <a:endParaRPr lang="en-US" sz="1583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42880E96-2162-400B-E45B-1901B4032511}"/>
              </a:ext>
            </a:extLst>
          </p:cNvPr>
          <p:cNvSpPr/>
          <p:nvPr/>
        </p:nvSpPr>
        <p:spPr>
          <a:xfrm>
            <a:off x="3510657" y="3891955"/>
            <a:ext cx="7858720" cy="1270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DD2B1A8-233A-3310-2AF7-32CC3CA2D7B5}"/>
              </a:ext>
            </a:extLst>
          </p:cNvPr>
          <p:cNvSpPr/>
          <p:nvPr/>
        </p:nvSpPr>
        <p:spPr>
          <a:xfrm>
            <a:off x="719832" y="4007446"/>
            <a:ext cx="5376168" cy="1184969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4EC934AA-FD62-C371-0917-16C42571D457}"/>
              </a:ext>
            </a:extLst>
          </p:cNvPr>
          <p:cNvSpPr/>
          <p:nvPr/>
        </p:nvSpPr>
        <p:spPr>
          <a:xfrm>
            <a:off x="3263305" y="4419104"/>
            <a:ext cx="289223" cy="361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25"/>
              </a:lnSpc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8BAB28A-2827-FFE2-E1EA-C6A89F64E65E}"/>
              </a:ext>
            </a:extLst>
          </p:cNvPr>
          <p:cNvSpPr/>
          <p:nvPr/>
        </p:nvSpPr>
        <p:spPr>
          <a:xfrm>
            <a:off x="6301681" y="4213126"/>
            <a:ext cx="2121098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RAG HUB</a:t>
            </a:r>
            <a:endParaRPr lang="en-US" sz="20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37D016A5-B223-7BDB-9CAB-C747DF9B4D19}"/>
              </a:ext>
            </a:extLst>
          </p:cNvPr>
          <p:cNvSpPr/>
          <p:nvPr/>
        </p:nvSpPr>
        <p:spPr>
          <a:xfrm>
            <a:off x="6301681" y="4657726"/>
            <a:ext cx="2121098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Architecture Guide</a:t>
            </a:r>
            <a:endParaRPr lang="en-US" sz="1583" dirty="0"/>
          </a:p>
        </p:txBody>
      </p:sp>
    </p:spTree>
    <p:extLst>
      <p:ext uri="{BB962C8B-B14F-4D97-AF65-F5344CB8AC3E}">
        <p14:creationId xmlns:p14="http://schemas.microsoft.com/office/powerpoint/2010/main" val="199510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5152-8C7B-0EE3-1656-BE07D212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Certifications &amp; Technical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92DD4-9BB9-D020-1CE6-4A68DD576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1529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• </a:t>
            </a:r>
            <a:r>
              <a:rPr lang="en-IN" sz="1580" b="1" dirty="0">
                <a:solidFill>
                  <a:schemeClr val="bg1"/>
                </a:solidFill>
                <a:latin typeface="Merriweather" panose="00000500000000000000" pitchFamily="2" charset="0"/>
              </a:rPr>
              <a:t>Certifications: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Microsoft Azure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Machine Learning (Coursera)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Neural Networks &amp; Deep Learning (Coursera)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Full Stack Web Development (</a:t>
            </a:r>
            <a:r>
              <a:rPr lang="en-IN" sz="1580" dirty="0" err="1">
                <a:solidFill>
                  <a:schemeClr val="bg1"/>
                </a:solidFill>
                <a:latin typeface="Merriweather" panose="00000500000000000000" pitchFamily="2" charset="0"/>
              </a:rPr>
              <a:t>Edureka</a:t>
            </a: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)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AWS &amp; Data Structures and Algorithms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Google Professional Workspace Administrator (Coursera)</a:t>
            </a:r>
          </a:p>
          <a:p>
            <a:endParaRPr lang="en-IN" sz="158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B2E6C-F487-F2DC-AEFA-3E98682DADEC}"/>
              </a:ext>
            </a:extLst>
          </p:cNvPr>
          <p:cNvSpPr txBox="1"/>
          <p:nvPr/>
        </p:nvSpPr>
        <p:spPr>
          <a:xfrm>
            <a:off x="6941574" y="1825625"/>
            <a:ext cx="5034116" cy="325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• </a:t>
            </a:r>
            <a:r>
              <a:rPr lang="en-IN" sz="1580" b="1" dirty="0">
                <a:solidFill>
                  <a:schemeClr val="bg1"/>
                </a:solidFill>
                <a:latin typeface="Merriweather" panose="00000500000000000000" pitchFamily="2" charset="0"/>
              </a:rPr>
              <a:t>Technical Skills: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</a:t>
            </a:r>
            <a:r>
              <a:rPr lang="en-IN" sz="1580" b="1" dirty="0">
                <a:solidFill>
                  <a:schemeClr val="bg1"/>
                </a:solidFill>
                <a:latin typeface="Merriweather" panose="00000500000000000000" pitchFamily="2" charset="0"/>
              </a:rPr>
              <a:t>Artificial Intelligence:</a:t>
            </a: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 RAG, Agents, Prompt Engineering, Lang Chain, </a:t>
            </a:r>
            <a:r>
              <a:rPr lang="en-IN" sz="1580" dirty="0" err="1">
                <a:solidFill>
                  <a:schemeClr val="bg1"/>
                </a:solidFill>
                <a:latin typeface="Merriweather" panose="00000500000000000000" pitchFamily="2" charset="0"/>
              </a:rPr>
              <a:t>LlamaIndex</a:t>
            </a: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, Fine Tuning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</a:t>
            </a:r>
            <a:r>
              <a:rPr lang="en-IN" sz="1580" b="1" dirty="0">
                <a:solidFill>
                  <a:schemeClr val="bg1"/>
                </a:solidFill>
                <a:latin typeface="Merriweather" panose="00000500000000000000" pitchFamily="2" charset="0"/>
              </a:rPr>
              <a:t>Programming:</a:t>
            </a: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 Python, JavaScript, C, C++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</a:t>
            </a:r>
            <a:r>
              <a:rPr lang="en-IN" sz="1580" b="1" dirty="0">
                <a:solidFill>
                  <a:schemeClr val="bg1"/>
                </a:solidFill>
                <a:latin typeface="Merriweather" panose="00000500000000000000" pitchFamily="2" charset="0"/>
              </a:rPr>
              <a:t>Cloud:</a:t>
            </a: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 Microsoft Azure, AWS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</a:t>
            </a:r>
            <a:r>
              <a:rPr lang="en-IN" sz="1580" b="1" dirty="0">
                <a:solidFill>
                  <a:schemeClr val="bg1"/>
                </a:solidFill>
                <a:latin typeface="Merriweather" panose="00000500000000000000" pitchFamily="2" charset="0"/>
              </a:rPr>
              <a:t>Data Analytics:</a:t>
            </a: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 Microsoft Fabric (Power BI, Data Engineering, Data Science, Data Factory)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</a:t>
            </a:r>
            <a:r>
              <a:rPr lang="en-IN" sz="1580" b="1" dirty="0">
                <a:solidFill>
                  <a:schemeClr val="bg1"/>
                </a:solidFill>
                <a:latin typeface="Merriweather" panose="00000500000000000000" pitchFamily="2" charset="0"/>
              </a:rPr>
              <a:t>DevOps:</a:t>
            </a: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 Docker, Kubernetes, CI/CD, Prometheus, GitHub Actions</a:t>
            </a:r>
            <a:b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</a:b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   – </a:t>
            </a:r>
            <a:r>
              <a:rPr lang="en-IN" sz="1580" b="1" dirty="0">
                <a:solidFill>
                  <a:schemeClr val="bg1"/>
                </a:solidFill>
                <a:latin typeface="Merriweather" panose="00000500000000000000" pitchFamily="2" charset="0"/>
              </a:rPr>
              <a:t>Web Technologies:</a:t>
            </a:r>
            <a:r>
              <a:rPr lang="en-IN" sz="1580" dirty="0">
                <a:solidFill>
                  <a:schemeClr val="bg1"/>
                </a:solidFill>
                <a:latin typeface="Merriweather" panose="00000500000000000000" pitchFamily="2" charset="0"/>
              </a:rPr>
              <a:t> React, Redux Toolkit, RTK Query, Polymer, HTML, CSS, NodeJS</a:t>
            </a:r>
          </a:p>
          <a:p>
            <a:endParaRPr lang="en-IN" sz="158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90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41BE-1191-CDDC-C569-F7D9D673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0B4903BE-ADB2-25B0-087E-CB5EE3CA37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4297037"/>
                  </p:ext>
                </p:extLst>
              </p:nvPr>
            </p:nvGraphicFramePr>
            <p:xfrm>
              <a:off x="1676398" y="1690688"/>
              <a:ext cx="3048000" cy="1714500"/>
            </p:xfrm>
            <a:graphic>
              <a:graphicData uri="http://schemas.microsoft.com/office/powerpoint/2016/slidezoom">
                <pslz:sldZm>
                  <pslz:sldZmObj sldId="293" cId="2148182355">
                    <pslz:zmPr id="{E0081D46-1C64-4895-997F-2BC438A6BF0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0B4903BE-ADB2-25B0-087E-CB5EE3CA37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76398" y="169068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328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2D8ED-B4C9-2CCF-2BC7-4F513B993669}"/>
              </a:ext>
            </a:extLst>
          </p:cNvPr>
          <p:cNvSpPr txBox="1"/>
          <p:nvPr/>
        </p:nvSpPr>
        <p:spPr>
          <a:xfrm>
            <a:off x="1002890" y="2304078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• </a:t>
            </a:r>
            <a:r>
              <a:rPr lang="en-US" sz="1800" b="1" dirty="0">
                <a:solidFill>
                  <a:schemeClr val="bg1"/>
                </a:solidFill>
              </a:rPr>
              <a:t>About Me: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   – 3 years of hands-on experience spanning </a:t>
            </a:r>
            <a:r>
              <a:rPr lang="en-IN" sz="1800" dirty="0">
                <a:solidFill>
                  <a:schemeClr val="bg1"/>
                </a:solidFill>
              </a:rPr>
              <a:t>Modern Tech Polymath – Generative AI, , DevOps, Data Engineering, Validation Engineer&amp; More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   – A versatile tech polymath who leverages cross-disciplinary insights to drive innovation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   – Passionate about transforming challenges into breakthrough opportunities</a:t>
            </a:r>
            <a:endParaRPr lang="en-IN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F07C8-B82B-FF94-B408-FDB87DD8E457}"/>
              </a:ext>
            </a:extLst>
          </p:cNvPr>
          <p:cNvSpPr txBox="1"/>
          <p:nvPr/>
        </p:nvSpPr>
        <p:spPr>
          <a:xfrm>
            <a:off x="1002890" y="641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Slide 1: Title Slide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182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BFE12A78-5468-9F50-3B82-5ADCC365A464}"/>
              </a:ext>
            </a:extLst>
          </p:cNvPr>
          <p:cNvSpPr/>
          <p:nvPr/>
        </p:nvSpPr>
        <p:spPr>
          <a:xfrm>
            <a:off x="5693766" y="851774"/>
            <a:ext cx="5142309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Education</a:t>
            </a:r>
            <a:endParaRPr lang="en-US" sz="4042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0AB4A115-AC44-B1CB-2027-B29260B3DEED}"/>
              </a:ext>
            </a:extLst>
          </p:cNvPr>
          <p:cNvSpPr/>
          <p:nvPr/>
        </p:nvSpPr>
        <p:spPr>
          <a:xfrm>
            <a:off x="5693766" y="1802984"/>
            <a:ext cx="6180336" cy="1210369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B419E80-115B-6203-B951-EBC778459368}"/>
              </a:ext>
            </a:extLst>
          </p:cNvPr>
          <p:cNvSpPr/>
          <p:nvPr/>
        </p:nvSpPr>
        <p:spPr>
          <a:xfrm>
            <a:off x="5912147" y="2021364"/>
            <a:ext cx="4488358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Bachelor of Technology</a:t>
            </a: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(2019-2023)</a:t>
            </a:r>
            <a:endParaRPr lang="en-US" sz="20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C385F49-4FB9-74B4-790B-4E746D797522}"/>
              </a:ext>
            </a:extLst>
          </p:cNvPr>
          <p:cNvSpPr/>
          <p:nvPr/>
        </p:nvSpPr>
        <p:spPr>
          <a:xfrm>
            <a:off x="5912147" y="2465964"/>
            <a:ext cx="5743575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Amrita Vishwa Vidyapeetham - 7.9/10</a:t>
            </a:r>
            <a:endParaRPr lang="en-US" sz="1583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97FE37BA-CDE8-2FEA-5188-4C926DC17CFD}"/>
              </a:ext>
            </a:extLst>
          </p:cNvPr>
          <p:cNvSpPr/>
          <p:nvPr/>
        </p:nvSpPr>
        <p:spPr>
          <a:xfrm>
            <a:off x="5693766" y="3219034"/>
            <a:ext cx="6180336" cy="1210369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AB298410-FBC6-1CF7-BD79-3BAB4B9E6D35}"/>
              </a:ext>
            </a:extLst>
          </p:cNvPr>
          <p:cNvSpPr/>
          <p:nvPr/>
        </p:nvSpPr>
        <p:spPr>
          <a:xfrm>
            <a:off x="5912147" y="3437414"/>
            <a:ext cx="496510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Higher Secondary Education (2017-2019)</a:t>
            </a:r>
            <a:endParaRPr lang="en-US" sz="20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E98FBF1-6EB9-D249-A09F-EABE94F5E02E}"/>
              </a:ext>
            </a:extLst>
          </p:cNvPr>
          <p:cNvSpPr/>
          <p:nvPr/>
        </p:nvSpPr>
        <p:spPr>
          <a:xfrm>
            <a:off x="5912147" y="3882014"/>
            <a:ext cx="5743575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Sri Chaitanya Institutions - 9.44/10</a:t>
            </a:r>
            <a:endParaRPr lang="en-US" sz="1583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673D7726-A3CF-1013-7A72-841420BB1258}"/>
              </a:ext>
            </a:extLst>
          </p:cNvPr>
          <p:cNvSpPr/>
          <p:nvPr/>
        </p:nvSpPr>
        <p:spPr>
          <a:xfrm>
            <a:off x="5693766" y="4635084"/>
            <a:ext cx="6180336" cy="1210369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4CF17F73-3E0E-ECA8-5EE3-8035549AC210}"/>
              </a:ext>
            </a:extLst>
          </p:cNvPr>
          <p:cNvSpPr/>
          <p:nvPr/>
        </p:nvSpPr>
        <p:spPr>
          <a:xfrm>
            <a:off x="5912147" y="4853464"/>
            <a:ext cx="4080768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Secondary Education (2016-2017)</a:t>
            </a:r>
            <a:endParaRPr lang="en-US" sz="20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FF4B88B7-36A3-7AAD-0AD0-69625E695E15}"/>
              </a:ext>
            </a:extLst>
          </p:cNvPr>
          <p:cNvSpPr/>
          <p:nvPr/>
        </p:nvSpPr>
        <p:spPr>
          <a:xfrm>
            <a:off x="5912147" y="5298064"/>
            <a:ext cx="5743575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Dr. KKR Gowtham School - 9.3/10</a:t>
            </a:r>
            <a:endParaRPr lang="en-US" sz="1583" dirty="0"/>
          </a:p>
        </p:txBody>
      </p:sp>
      <p:pic>
        <p:nvPicPr>
          <p:cNvPr id="16" name="Picture 15" descr="A graduation cap and diploma with a red ribbon">
            <a:extLst>
              <a:ext uri="{FF2B5EF4-FFF2-40B4-BE49-F238E27FC236}">
                <a16:creationId xmlns:a16="http://schemas.microsoft.com/office/drawing/2014/main" id="{F445A63C-E2BE-344B-A93C-D84CD242E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" y="0"/>
            <a:ext cx="5508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5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84485-9B10-AF87-E281-7A27E4A9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Professional Experience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1251CF2-D1E8-F381-161F-3B7D0AE2A1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485090"/>
                  </p:ext>
                </p:extLst>
              </p:nvPr>
            </p:nvGraphicFramePr>
            <p:xfrm>
              <a:off x="4262285" y="2935544"/>
              <a:ext cx="3048000" cy="1714500"/>
            </p:xfrm>
            <a:graphic>
              <a:graphicData uri="http://schemas.microsoft.com/office/powerpoint/2016/slidezoom">
                <pslz:sldZm>
                  <pslz:sldZmObj sldId="268" cId="2097742395">
                    <pslz:zmPr id="{60C407FD-8DBA-4FFE-8C71-B8A3400F41D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1251CF2-D1E8-F381-161F-3B7D0AE2A1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2285" y="293554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49F0D61-7023-9BEF-9A35-19A7451BE3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8447724"/>
                  </p:ext>
                </p:extLst>
              </p:nvPr>
            </p:nvGraphicFramePr>
            <p:xfrm>
              <a:off x="7447938" y="4217783"/>
              <a:ext cx="3048000" cy="1714500"/>
            </p:xfrm>
            <a:graphic>
              <a:graphicData uri="http://schemas.microsoft.com/office/powerpoint/2016/slidezoom">
                <pslz:sldZm>
                  <pslz:sldZmObj sldId="269" cId="2233293873">
                    <pslz:zmPr id="{4660F898-EEE7-4DE8-B613-542BC1E1883C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49F0D61-7023-9BEF-9A35-19A7451BE3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7938" y="42177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91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A8E786B-6042-DEBA-771F-B5EBDCE43A8F}"/>
              </a:ext>
            </a:extLst>
          </p:cNvPr>
          <p:cNvSpPr/>
          <p:nvPr/>
        </p:nvSpPr>
        <p:spPr>
          <a:xfrm>
            <a:off x="644922" y="515442"/>
            <a:ext cx="4606628" cy="575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625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 Journey</a:t>
            </a:r>
            <a:endParaRPr lang="en-US" sz="3625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12EC0202-1456-4C73-F501-3E0197BA08C8}"/>
              </a:ext>
            </a:extLst>
          </p:cNvPr>
          <p:cNvSpPr/>
          <p:nvPr/>
        </p:nvSpPr>
        <p:spPr>
          <a:xfrm>
            <a:off x="6083299" y="1459707"/>
            <a:ext cx="45719" cy="4705119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E4A941B6-D969-FB6D-7D59-CB0BCE849413}"/>
              </a:ext>
            </a:extLst>
          </p:cNvPr>
          <p:cNvSpPr/>
          <p:nvPr/>
        </p:nvSpPr>
        <p:spPr>
          <a:xfrm>
            <a:off x="5361384" y="1861543"/>
            <a:ext cx="552748" cy="2540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567318A2-A750-DFA1-13D1-E9E9433C5242}"/>
              </a:ext>
            </a:extLst>
          </p:cNvPr>
          <p:cNvSpPr/>
          <p:nvPr/>
        </p:nvSpPr>
        <p:spPr>
          <a:xfrm>
            <a:off x="5888732" y="1666975"/>
            <a:ext cx="414536" cy="41453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A502F9B-D2F3-6A67-41EE-FBBF57497079}"/>
              </a:ext>
            </a:extLst>
          </p:cNvPr>
          <p:cNvSpPr/>
          <p:nvPr/>
        </p:nvSpPr>
        <p:spPr>
          <a:xfrm>
            <a:off x="5957838" y="1701503"/>
            <a:ext cx="276324" cy="345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216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167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A095D45-090B-C483-1DD4-845F506725CB}"/>
              </a:ext>
            </a:extLst>
          </p:cNvPr>
          <p:cNvSpPr/>
          <p:nvPr/>
        </p:nvSpPr>
        <p:spPr>
          <a:xfrm>
            <a:off x="2848570" y="1643956"/>
            <a:ext cx="2326183" cy="287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Soliton Technologies</a:t>
            </a:r>
            <a:endParaRPr lang="en-US" sz="1792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E4B1A04A-F045-21EC-19F5-2672EC710319}"/>
              </a:ext>
            </a:extLst>
          </p:cNvPr>
          <p:cNvSpPr/>
          <p:nvPr/>
        </p:nvSpPr>
        <p:spPr>
          <a:xfrm>
            <a:off x="644922" y="2042319"/>
            <a:ext cx="4529832" cy="589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417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Senior Project Engineer</a:t>
            </a: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(Jun '23 – Present)</a:t>
            </a:r>
            <a:endParaRPr lang="en-US" sz="1417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581A8B22-1137-4262-E3DE-BFEA23A0446C}"/>
              </a:ext>
            </a:extLst>
          </p:cNvPr>
          <p:cNvSpPr/>
          <p:nvPr/>
        </p:nvSpPr>
        <p:spPr>
          <a:xfrm>
            <a:off x="6277869" y="2782788"/>
            <a:ext cx="552748" cy="2540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53641741-68E2-D925-2030-DDB33EB12FD7}"/>
              </a:ext>
            </a:extLst>
          </p:cNvPr>
          <p:cNvSpPr/>
          <p:nvPr/>
        </p:nvSpPr>
        <p:spPr>
          <a:xfrm>
            <a:off x="5888732" y="2588220"/>
            <a:ext cx="414536" cy="41453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5DDE6C37-D14E-0811-E9AB-280FC280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38" y="2622748"/>
            <a:ext cx="276324" cy="345480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7D4EB26F-174C-D476-0009-820811713CBC}"/>
              </a:ext>
            </a:extLst>
          </p:cNvPr>
          <p:cNvSpPr/>
          <p:nvPr/>
        </p:nvSpPr>
        <p:spPr>
          <a:xfrm>
            <a:off x="7017246" y="2565202"/>
            <a:ext cx="2303264" cy="287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Academy</a:t>
            </a:r>
            <a:endParaRPr lang="en-US" sz="1792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CD02CEEA-B981-0912-A5AC-ED66689B0932}"/>
              </a:ext>
            </a:extLst>
          </p:cNvPr>
          <p:cNvSpPr/>
          <p:nvPr/>
        </p:nvSpPr>
        <p:spPr>
          <a:xfrm>
            <a:off x="7017246" y="2963565"/>
            <a:ext cx="4529832" cy="589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Co-Founder &amp; CEO</a:t>
            </a: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(Dec '23 – Present)</a:t>
            </a:r>
            <a:endParaRPr lang="en-US" sz="1417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A7E4123D-F4B4-5584-1D7F-39E9E7260C94}"/>
              </a:ext>
            </a:extLst>
          </p:cNvPr>
          <p:cNvSpPr/>
          <p:nvPr/>
        </p:nvSpPr>
        <p:spPr>
          <a:xfrm>
            <a:off x="5361384" y="3611959"/>
            <a:ext cx="552748" cy="2540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5F21B994-3960-1487-8E6E-14971CE708AD}"/>
              </a:ext>
            </a:extLst>
          </p:cNvPr>
          <p:cNvSpPr/>
          <p:nvPr/>
        </p:nvSpPr>
        <p:spPr>
          <a:xfrm>
            <a:off x="5888732" y="3417392"/>
            <a:ext cx="414536" cy="41453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0E452693-B109-B454-7553-178AD70282F6}"/>
              </a:ext>
            </a:extLst>
          </p:cNvPr>
          <p:cNvSpPr/>
          <p:nvPr/>
        </p:nvSpPr>
        <p:spPr>
          <a:xfrm>
            <a:off x="5957838" y="3451919"/>
            <a:ext cx="276324" cy="345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216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167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3DE38233-FF94-7FA5-43A3-9822A45C37D9}"/>
              </a:ext>
            </a:extLst>
          </p:cNvPr>
          <p:cNvSpPr/>
          <p:nvPr/>
        </p:nvSpPr>
        <p:spPr>
          <a:xfrm>
            <a:off x="2848570" y="3394373"/>
            <a:ext cx="2326183" cy="287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Soliton Technologies</a:t>
            </a:r>
            <a:endParaRPr lang="en-US" sz="1792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DD81535C-C9F7-F9D2-D24E-71DE86E87BE2}"/>
              </a:ext>
            </a:extLst>
          </p:cNvPr>
          <p:cNvSpPr/>
          <p:nvPr/>
        </p:nvSpPr>
        <p:spPr>
          <a:xfrm>
            <a:off x="644922" y="3792736"/>
            <a:ext cx="4529832" cy="589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417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Internship</a:t>
            </a: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(Jun '22 - May ‘23)</a:t>
            </a:r>
            <a:endParaRPr lang="en-US" sz="1417" dirty="0"/>
          </a:p>
        </p:txBody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B5210386-23A2-1174-FCD2-3C8BDE611567}"/>
              </a:ext>
            </a:extLst>
          </p:cNvPr>
          <p:cNvSpPr/>
          <p:nvPr/>
        </p:nvSpPr>
        <p:spPr>
          <a:xfrm>
            <a:off x="6277869" y="4441131"/>
            <a:ext cx="552748" cy="2540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CC924E09-BC31-C79D-2345-FD045601DF3D}"/>
              </a:ext>
            </a:extLst>
          </p:cNvPr>
          <p:cNvSpPr/>
          <p:nvPr/>
        </p:nvSpPr>
        <p:spPr>
          <a:xfrm>
            <a:off x="5888732" y="4246563"/>
            <a:ext cx="414536" cy="41453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CBC3AC03-D700-44A6-6130-550D10A5E216}"/>
              </a:ext>
            </a:extLst>
          </p:cNvPr>
          <p:cNvSpPr/>
          <p:nvPr/>
        </p:nvSpPr>
        <p:spPr>
          <a:xfrm>
            <a:off x="5957838" y="4281091"/>
            <a:ext cx="276324" cy="345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216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167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4792CDF4-3A01-DDD4-8E2B-757B360BA655}"/>
              </a:ext>
            </a:extLst>
          </p:cNvPr>
          <p:cNvSpPr/>
          <p:nvPr/>
        </p:nvSpPr>
        <p:spPr>
          <a:xfrm>
            <a:off x="7017246" y="4223544"/>
            <a:ext cx="2303264" cy="287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Edureka</a:t>
            </a:r>
            <a:endParaRPr lang="en-US" sz="1792" dirty="0"/>
          </a:p>
        </p:txBody>
      </p:sp>
      <p:sp>
        <p:nvSpPr>
          <p:cNvPr id="25" name="Text 20">
            <a:extLst>
              <a:ext uri="{FF2B5EF4-FFF2-40B4-BE49-F238E27FC236}">
                <a16:creationId xmlns:a16="http://schemas.microsoft.com/office/drawing/2014/main" id="{F0B4BC4A-F49C-C237-B26B-8D2C05956BA4}"/>
              </a:ext>
            </a:extLst>
          </p:cNvPr>
          <p:cNvSpPr/>
          <p:nvPr/>
        </p:nvSpPr>
        <p:spPr>
          <a:xfrm>
            <a:off x="7017246" y="4621907"/>
            <a:ext cx="4529832" cy="589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Internship(Jul '21 - Feb ‘22)</a:t>
            </a:r>
            <a:endParaRPr lang="en-US" sz="1417" dirty="0"/>
          </a:p>
        </p:txBody>
      </p:sp>
      <p:sp>
        <p:nvSpPr>
          <p:cNvPr id="26" name="Shape 21">
            <a:extLst>
              <a:ext uri="{FF2B5EF4-FFF2-40B4-BE49-F238E27FC236}">
                <a16:creationId xmlns:a16="http://schemas.microsoft.com/office/drawing/2014/main" id="{831D4EAE-051C-84CE-D844-BE1F4C02A931}"/>
              </a:ext>
            </a:extLst>
          </p:cNvPr>
          <p:cNvSpPr/>
          <p:nvPr/>
        </p:nvSpPr>
        <p:spPr>
          <a:xfrm>
            <a:off x="5361384" y="5270302"/>
            <a:ext cx="552748" cy="25400"/>
          </a:xfrm>
          <a:prstGeom prst="roundRect">
            <a:avLst>
              <a:gd name="adj" fmla="val 30469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E033F0A9-ADFA-8015-73FB-06A0461207E9}"/>
              </a:ext>
            </a:extLst>
          </p:cNvPr>
          <p:cNvSpPr/>
          <p:nvPr/>
        </p:nvSpPr>
        <p:spPr>
          <a:xfrm>
            <a:off x="5888732" y="5075734"/>
            <a:ext cx="414536" cy="41453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E683B25E-CEBB-6573-ED12-9F58677307D2}"/>
              </a:ext>
            </a:extLst>
          </p:cNvPr>
          <p:cNvSpPr/>
          <p:nvPr/>
        </p:nvSpPr>
        <p:spPr>
          <a:xfrm>
            <a:off x="5957838" y="5110262"/>
            <a:ext cx="276324" cy="345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67"/>
              </a:lnSpc>
            </a:pPr>
            <a:r>
              <a:rPr lang="en-US" sz="216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167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68E1158B-EC90-14AC-BD63-B05CABD659C8}"/>
              </a:ext>
            </a:extLst>
          </p:cNvPr>
          <p:cNvSpPr/>
          <p:nvPr/>
        </p:nvSpPr>
        <p:spPr>
          <a:xfrm>
            <a:off x="2871491" y="5052715"/>
            <a:ext cx="2303264" cy="287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Thermal Plant</a:t>
            </a:r>
            <a:endParaRPr lang="en-US" sz="1792" dirty="0"/>
          </a:p>
        </p:txBody>
      </p:sp>
      <p:sp>
        <p:nvSpPr>
          <p:cNvPr id="30" name="Text 25">
            <a:extLst>
              <a:ext uri="{FF2B5EF4-FFF2-40B4-BE49-F238E27FC236}">
                <a16:creationId xmlns:a16="http://schemas.microsoft.com/office/drawing/2014/main" id="{41DE6428-482C-8F37-0ED3-B8557CB30D9F}"/>
              </a:ext>
            </a:extLst>
          </p:cNvPr>
          <p:cNvSpPr/>
          <p:nvPr/>
        </p:nvSpPr>
        <p:spPr>
          <a:xfrm>
            <a:off x="644922" y="5451079"/>
            <a:ext cx="4529832" cy="589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417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Implant Training</a:t>
            </a: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(May '21 - Jul ‘21)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242824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F06E-33AF-ABEE-0B6E-A8245BA2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Soliton Technologies: Full Time / Internship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814-B24A-12B0-1CB9-6A9F8F60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4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C2BE-7ED9-D0AF-8944-C9952E0F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0" y="266803"/>
            <a:ext cx="1239602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AI Academy-</a:t>
            </a:r>
            <a:r>
              <a:rPr lang="en-I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ai-academy.onrender.com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35027-323D-1803-1858-4540F1C67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9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EAC2-9E91-0E26-EB0B-E430B5E5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6" y="502777"/>
            <a:ext cx="11867535" cy="824578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AI Knowledge Base - </a:t>
            </a:r>
            <a:r>
              <a:rPr lang="en-IN" sz="4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ai-knowledge-base.onrender.com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CC9B0-B7E7-BEFA-DAA6-C49CD5A06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84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00ebe1-f9cf-4881-9ac0-c78ad4a7a53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A0B529979518418A1D028BA4022028" ma:contentTypeVersion="15" ma:contentTypeDescription="Create a new document." ma:contentTypeScope="" ma:versionID="5e4db1552a3c1d30538833f031cd8188">
  <xsd:schema xmlns:xsd="http://www.w3.org/2001/XMLSchema" xmlns:xs="http://www.w3.org/2001/XMLSchema" xmlns:p="http://schemas.microsoft.com/office/2006/metadata/properties" xmlns:ns3="0300ebe1-f9cf-4881-9ac0-c78ad4a7a53c" xmlns:ns4="627cddc5-af4c-4019-a68c-8dd61ae278ec" targetNamespace="http://schemas.microsoft.com/office/2006/metadata/properties" ma:root="true" ma:fieldsID="2ba527a0bea7a34e965b7da9a607ace6" ns3:_="" ns4:_="">
    <xsd:import namespace="0300ebe1-f9cf-4881-9ac0-c78ad4a7a53c"/>
    <xsd:import namespace="627cddc5-af4c-4019-a68c-8dd61ae278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0ebe1-f9cf-4881-9ac0-c78ad4a7a5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7cddc5-af4c-4019-a68c-8dd61ae278e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61CB2B-4AD3-4F73-A2CC-4353173375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A394F1-6369-4688-B795-DE1624B92E64}">
  <ds:schemaRefs>
    <ds:schemaRef ds:uri="http://www.w3.org/XML/1998/namespace"/>
    <ds:schemaRef ds:uri="http://purl.org/dc/elements/1.1/"/>
    <ds:schemaRef ds:uri="0300ebe1-f9cf-4881-9ac0-c78ad4a7a53c"/>
    <ds:schemaRef ds:uri="http://schemas.microsoft.com/office/infopath/2007/PartnerControls"/>
    <ds:schemaRef ds:uri="627cddc5-af4c-4019-a68c-8dd61ae278ec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BAED696-927D-41E6-BC87-601CCECC49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00ebe1-f9cf-4881-9ac0-c78ad4a7a53c"/>
    <ds:schemaRef ds:uri="627cddc5-af4c-4019-a68c-8dd61ae278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3267</TotalTime>
  <Words>521</Words>
  <Application>Microsoft Office PowerPoint</Application>
  <PresentationFormat>Widescreen</PresentationFormat>
  <Paragraphs>64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Merriweather</vt:lpstr>
      <vt:lpstr>Office Theme</vt:lpstr>
      <vt:lpstr>PowerPoint Presentation</vt:lpstr>
      <vt:lpstr>Introduction</vt:lpstr>
      <vt:lpstr>PowerPoint Presentation</vt:lpstr>
      <vt:lpstr>PowerPoint Presentation</vt:lpstr>
      <vt:lpstr>Professional Experience</vt:lpstr>
      <vt:lpstr>PowerPoint Presentation</vt:lpstr>
      <vt:lpstr>Soliton Technologies: Full Time / Internship</vt:lpstr>
      <vt:lpstr>AI Academy- ai-academy.onrender.com</vt:lpstr>
      <vt:lpstr>AI Knowledge Base - ai-knowledge-base.onrender.com</vt:lpstr>
      <vt:lpstr>Projects</vt:lpstr>
      <vt:lpstr>PowerPoint Presentation</vt:lpstr>
      <vt:lpstr>PowerPoint Presentation</vt:lpstr>
      <vt:lpstr>2</vt:lpstr>
      <vt:lpstr>3</vt:lpstr>
      <vt:lpstr>Online Presence &amp; List of all Resources</vt:lpstr>
      <vt:lpstr>PowerPoint Presentation</vt:lpstr>
      <vt:lpstr>PowerPoint Presentation</vt:lpstr>
      <vt:lpstr>PowerPoint Presentation</vt:lpstr>
      <vt:lpstr>Certifications &amp; Technical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Sudeep Aryan Gaddameedi</dc:creator>
  <cp:lastModifiedBy>Sudeep Aryan Gaddameedi</cp:lastModifiedBy>
  <cp:revision>1</cp:revision>
  <dcterms:created xsi:type="dcterms:W3CDTF">2025-03-20T17:40:18Z</dcterms:created>
  <dcterms:modified xsi:type="dcterms:W3CDTF">2025-03-24T03:34:06Z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0x0101001FA0B529979518418A1D028BA4022028</vt:lpwstr>
  </property>
</Properties>
</file>